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 id="214748365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Lst>
  <p:sldSz cy="6858000" cx="12192000"/>
  <p:notesSz cx="6858000" cy="9144000"/>
  <p:embeddedFontLst>
    <p:embeddedFont>
      <p:font typeface="Play"/>
      <p:regular r:id="rId25"/>
      <p:bold r:id="rId2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7" roundtripDataSignature="AMtx7mjR50J5IP2U5nLInlF7u7dYni0UF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3.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26" Type="http://schemas.openxmlformats.org/officeDocument/2006/relationships/font" Target="fonts/Play-bold.fntdata"/><Relationship Id="rId25" Type="http://schemas.openxmlformats.org/officeDocument/2006/relationships/font" Target="fonts/Play-regular.fntdata"/><Relationship Id="rId27"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g27b10026824_0_81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8" name="Google Shape;98;g27b10026824_0_8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g27b10026824_0_96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3" name="Google Shape;203;g27b10026824_0_96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g27b10026824_0_97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4" name="Google Shape;214;g27b10026824_0_97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g27b10026824_0_97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5" name="Google Shape;225;g27b10026824_0_97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4" name="Shape 234"/>
        <p:cNvGrpSpPr/>
        <p:nvPr/>
      </p:nvGrpSpPr>
      <p:grpSpPr>
        <a:xfrm>
          <a:off x="0" y="0"/>
          <a:ext cx="0" cy="0"/>
          <a:chOff x="0" y="0"/>
          <a:chExt cx="0" cy="0"/>
        </a:xfrm>
      </p:grpSpPr>
      <p:sp>
        <p:nvSpPr>
          <p:cNvPr id="235" name="Google Shape;235;g27b10026824_0_98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6" name="Google Shape;236;g27b10026824_0_98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5" name="Shape 245"/>
        <p:cNvGrpSpPr/>
        <p:nvPr/>
      </p:nvGrpSpPr>
      <p:grpSpPr>
        <a:xfrm>
          <a:off x="0" y="0"/>
          <a:ext cx="0" cy="0"/>
          <a:chOff x="0" y="0"/>
          <a:chExt cx="0" cy="0"/>
        </a:xfrm>
      </p:grpSpPr>
      <p:sp>
        <p:nvSpPr>
          <p:cNvPr id="246" name="Google Shape;246;g27b10026824_0_98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7" name="Google Shape;247;g27b10026824_0_98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6" name="Shape 256"/>
        <p:cNvGrpSpPr/>
        <p:nvPr/>
      </p:nvGrpSpPr>
      <p:grpSpPr>
        <a:xfrm>
          <a:off x="0" y="0"/>
          <a:ext cx="0" cy="0"/>
          <a:chOff x="0" y="0"/>
          <a:chExt cx="0" cy="0"/>
        </a:xfrm>
      </p:grpSpPr>
      <p:sp>
        <p:nvSpPr>
          <p:cNvPr id="257" name="Google Shape;257;g27b10026824_0_99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8" name="Google Shape;258;g27b10026824_0_99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7" name="Shape 267"/>
        <p:cNvGrpSpPr/>
        <p:nvPr/>
      </p:nvGrpSpPr>
      <p:grpSpPr>
        <a:xfrm>
          <a:off x="0" y="0"/>
          <a:ext cx="0" cy="0"/>
          <a:chOff x="0" y="0"/>
          <a:chExt cx="0" cy="0"/>
        </a:xfrm>
      </p:grpSpPr>
      <p:sp>
        <p:nvSpPr>
          <p:cNvPr id="268" name="Google Shape;268;g27b10026824_0_99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9" name="Google Shape;269;g27b10026824_0_99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8" name="Shape 278"/>
        <p:cNvGrpSpPr/>
        <p:nvPr/>
      </p:nvGrpSpPr>
      <p:grpSpPr>
        <a:xfrm>
          <a:off x="0" y="0"/>
          <a:ext cx="0" cy="0"/>
          <a:chOff x="0" y="0"/>
          <a:chExt cx="0" cy="0"/>
        </a:xfrm>
      </p:grpSpPr>
      <p:sp>
        <p:nvSpPr>
          <p:cNvPr id="279" name="Google Shape;279;g27d7d834a8d_0_68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0" name="Google Shape;280;g27d7d834a8d_0_68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9" name="Shape 289"/>
        <p:cNvGrpSpPr/>
        <p:nvPr/>
      </p:nvGrpSpPr>
      <p:grpSpPr>
        <a:xfrm>
          <a:off x="0" y="0"/>
          <a:ext cx="0" cy="0"/>
          <a:chOff x="0" y="0"/>
          <a:chExt cx="0" cy="0"/>
        </a:xfrm>
      </p:grpSpPr>
      <p:sp>
        <p:nvSpPr>
          <p:cNvPr id="290" name="Google Shape;290;g27d7d834a8d_0_70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1" name="Google Shape;291;g27d7d834a8d_0_70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0" name="Shape 300"/>
        <p:cNvGrpSpPr/>
        <p:nvPr/>
      </p:nvGrpSpPr>
      <p:grpSpPr>
        <a:xfrm>
          <a:off x="0" y="0"/>
          <a:ext cx="0" cy="0"/>
          <a:chOff x="0" y="0"/>
          <a:chExt cx="0" cy="0"/>
        </a:xfrm>
      </p:grpSpPr>
      <p:sp>
        <p:nvSpPr>
          <p:cNvPr id="301" name="Google Shape;301;g27b10026824_0_108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2" name="Google Shape;302;g27b10026824_0_108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27b10026824_0_86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9" name="Google Shape;109;g27b10026824_0_86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g27b10026824_0_83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4" name="Google Shape;124;g27b10026824_0_83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g27d7d834a8d_0_70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5" name="Google Shape;135;g27d7d834a8d_0_70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g27b10026824_0_83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6" name="Google Shape;146;g27b10026824_0_83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g27b10026824_0_91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7" name="Google Shape;157;g27b10026824_0_9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g27b10026824_0_82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0" name="Google Shape;170;g27b10026824_0_8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g27b10026824_0_84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1" name="Google Shape;181;g27b10026824_0_84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g27b10026824_0_92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2" name="Google Shape;192;g27b10026824_0_92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4"/>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4"/>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400"/>
              <a:buNone/>
              <a:defRPr sz="2400"/>
            </a:lvl1pPr>
            <a:lvl2pPr lvl="1" algn="ctr">
              <a:lnSpc>
                <a:spcPct val="90000"/>
              </a:lnSpc>
              <a:spcBef>
                <a:spcPts val="500"/>
              </a:spcBef>
              <a:spcAft>
                <a:spcPts val="0"/>
              </a:spcAft>
              <a:buClr>
                <a:schemeClr val="lt1"/>
              </a:buClr>
              <a:buSzPts val="2000"/>
              <a:buNone/>
              <a:defRPr sz="2000"/>
            </a:lvl2pPr>
            <a:lvl3pPr lvl="2" algn="ctr">
              <a:lnSpc>
                <a:spcPct val="90000"/>
              </a:lnSpc>
              <a:spcBef>
                <a:spcPts val="500"/>
              </a:spcBef>
              <a:spcAft>
                <a:spcPts val="0"/>
              </a:spcAft>
              <a:buClr>
                <a:schemeClr val="lt1"/>
              </a:buClr>
              <a:buSzPts val="1800"/>
              <a:buNone/>
              <a:defRPr sz="1800"/>
            </a:lvl3pPr>
            <a:lvl4pPr lvl="3" algn="ctr">
              <a:lnSpc>
                <a:spcPct val="90000"/>
              </a:lnSpc>
              <a:spcBef>
                <a:spcPts val="500"/>
              </a:spcBef>
              <a:spcAft>
                <a:spcPts val="0"/>
              </a:spcAft>
              <a:buClr>
                <a:schemeClr val="lt1"/>
              </a:buClr>
              <a:buSzPts val="1600"/>
              <a:buNone/>
              <a:defRPr sz="1600"/>
            </a:lvl4pPr>
            <a:lvl5pPr lvl="4" algn="ctr">
              <a:lnSpc>
                <a:spcPct val="90000"/>
              </a:lnSpc>
              <a:spcBef>
                <a:spcPts val="500"/>
              </a:spcBef>
              <a:spcAft>
                <a:spcPts val="0"/>
              </a:spcAft>
              <a:buClr>
                <a:schemeClr val="lt1"/>
              </a:buClr>
              <a:buSzPts val="1600"/>
              <a:buNone/>
              <a:defRPr sz="1600"/>
            </a:lvl5pPr>
            <a:lvl6pPr lvl="5" algn="ctr">
              <a:lnSpc>
                <a:spcPct val="90000"/>
              </a:lnSpc>
              <a:spcBef>
                <a:spcPts val="500"/>
              </a:spcBef>
              <a:spcAft>
                <a:spcPts val="0"/>
              </a:spcAft>
              <a:buClr>
                <a:schemeClr val="lt1"/>
              </a:buClr>
              <a:buSzPts val="1600"/>
              <a:buNone/>
              <a:defRPr sz="1600"/>
            </a:lvl6pPr>
            <a:lvl7pPr lvl="6" algn="ctr">
              <a:lnSpc>
                <a:spcPct val="90000"/>
              </a:lnSpc>
              <a:spcBef>
                <a:spcPts val="500"/>
              </a:spcBef>
              <a:spcAft>
                <a:spcPts val="0"/>
              </a:spcAft>
              <a:buClr>
                <a:schemeClr val="lt1"/>
              </a:buClr>
              <a:buSzPts val="1600"/>
              <a:buNone/>
              <a:defRPr sz="1600"/>
            </a:lvl7pPr>
            <a:lvl8pPr lvl="7" algn="ctr">
              <a:lnSpc>
                <a:spcPct val="90000"/>
              </a:lnSpc>
              <a:spcBef>
                <a:spcPts val="500"/>
              </a:spcBef>
              <a:spcAft>
                <a:spcPts val="0"/>
              </a:spcAft>
              <a:buClr>
                <a:schemeClr val="lt1"/>
              </a:buClr>
              <a:buSzPts val="1600"/>
              <a:buNone/>
              <a:defRPr sz="1600"/>
            </a:lvl8pPr>
            <a:lvl9pPr lvl="8" algn="ctr">
              <a:lnSpc>
                <a:spcPct val="90000"/>
              </a:lnSpc>
              <a:spcBef>
                <a:spcPts val="500"/>
              </a:spcBef>
              <a:spcAft>
                <a:spcPts val="0"/>
              </a:spcAft>
              <a:buClr>
                <a:schemeClr val="lt1"/>
              </a:buClr>
              <a:buSzPts val="1600"/>
              <a:buNone/>
              <a:defRPr sz="1600"/>
            </a:lvl9pPr>
          </a:lstStyle>
          <a:p/>
        </p:txBody>
      </p:sp>
      <p:sp>
        <p:nvSpPr>
          <p:cNvPr id="18" name="Google Shape;18;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slow">
    <p:randomBar dir="vert"/>
  </p:transition>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77" name="Shape 77"/>
        <p:cNvGrpSpPr/>
        <p:nvPr/>
      </p:nvGrpSpPr>
      <p:grpSpPr>
        <a:xfrm>
          <a:off x="0" y="0"/>
          <a:ext cx="0" cy="0"/>
          <a:chOff x="0" y="0"/>
          <a:chExt cx="0" cy="0"/>
        </a:xfrm>
      </p:grpSpPr>
      <p:sp>
        <p:nvSpPr>
          <p:cNvPr id="78" name="Google Shape;78;p12"/>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9" name="Google Shape;79;p12"/>
          <p:cNvSpPr/>
          <p:nvPr>
            <p:ph idx="2" type="pic"/>
          </p:nvPr>
        </p:nvSpPr>
        <p:spPr>
          <a:xfrm>
            <a:off x="5183188" y="987425"/>
            <a:ext cx="6172200" cy="4873625"/>
          </a:xfrm>
          <a:prstGeom prst="rect">
            <a:avLst/>
          </a:prstGeom>
          <a:noFill/>
          <a:ln>
            <a:noFill/>
          </a:ln>
        </p:spPr>
      </p:sp>
      <p:sp>
        <p:nvSpPr>
          <p:cNvPr id="80" name="Google Shape;80;p12"/>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81" name="Google Shape;81;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slow">
    <p:randomBar dir="vert"/>
  </p:transition>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84" name="Shape 84"/>
        <p:cNvGrpSpPr/>
        <p:nvPr/>
      </p:nvGrpSpPr>
      <p:grpSpPr>
        <a:xfrm>
          <a:off x="0" y="0"/>
          <a:ext cx="0" cy="0"/>
          <a:chOff x="0" y="0"/>
          <a:chExt cx="0" cy="0"/>
        </a:xfrm>
      </p:grpSpPr>
      <p:sp>
        <p:nvSpPr>
          <p:cNvPr id="85" name="Google Shape;85;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6" name="Google Shape;86;p13"/>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7" name="Google Shape;87;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8" name="Google Shape;88;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9" name="Google Shape;89;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slow">
    <p:randomBar dir="vert"/>
  </p:transition>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90" name="Shape 90"/>
        <p:cNvGrpSpPr/>
        <p:nvPr/>
      </p:nvGrpSpPr>
      <p:grpSpPr>
        <a:xfrm>
          <a:off x="0" y="0"/>
          <a:ext cx="0" cy="0"/>
          <a:chOff x="0" y="0"/>
          <a:chExt cx="0" cy="0"/>
        </a:xfrm>
      </p:grpSpPr>
      <p:sp>
        <p:nvSpPr>
          <p:cNvPr id="91" name="Google Shape;91;p14"/>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2" name="Google Shape;92;p14"/>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3" name="Google Shape;93;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4" name="Google Shape;94;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5" name="Google Shape;95;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slow">
    <p:randomBar dir="vert"/>
  </p:transition>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7" name="Shape 27"/>
        <p:cNvGrpSpPr/>
        <p:nvPr/>
      </p:nvGrpSpPr>
      <p:grpSpPr>
        <a:xfrm>
          <a:off x="0" y="0"/>
          <a:ext cx="0" cy="0"/>
          <a:chOff x="0" y="0"/>
          <a:chExt cx="0" cy="0"/>
        </a:xfrm>
      </p:grpSpPr>
      <p:sp>
        <p:nvSpPr>
          <p:cNvPr id="28" name="Google Shape;28;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0" name="Google Shape;30;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slow">
    <p:randomBar dir="vert"/>
  </p:transition>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33" name="Shape 33"/>
        <p:cNvGrpSpPr/>
        <p:nvPr/>
      </p:nvGrpSpPr>
      <p:grpSpPr>
        <a:xfrm>
          <a:off x="0" y="0"/>
          <a:ext cx="0" cy="0"/>
          <a:chOff x="0" y="0"/>
          <a:chExt cx="0" cy="0"/>
        </a:xfrm>
      </p:grpSpPr>
      <p:sp>
        <p:nvSpPr>
          <p:cNvPr id="34" name="Google Shape;34;p3"/>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3"/>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36" name="Google Shape;36;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slow">
    <p:randomBar dir="vert"/>
  </p:transition>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9" name="Shape 39"/>
        <p:cNvGrpSpPr/>
        <p:nvPr/>
      </p:nvGrpSpPr>
      <p:grpSpPr>
        <a:xfrm>
          <a:off x="0" y="0"/>
          <a:ext cx="0" cy="0"/>
          <a:chOff x="0" y="0"/>
          <a:chExt cx="0" cy="0"/>
        </a:xfrm>
      </p:grpSpPr>
      <p:sp>
        <p:nvSpPr>
          <p:cNvPr id="40" name="Google Shape;40;p6"/>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1" name="Google Shape;41;p6"/>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757575"/>
              </a:buClr>
              <a:buSzPts val="2400"/>
              <a:buNone/>
              <a:defRPr sz="2400">
                <a:solidFill>
                  <a:srgbClr val="757575"/>
                </a:solidFill>
              </a:defRPr>
            </a:lvl1pPr>
            <a:lvl2pPr indent="-228600" lvl="1" marL="914400" algn="l">
              <a:lnSpc>
                <a:spcPct val="90000"/>
              </a:lnSpc>
              <a:spcBef>
                <a:spcPts val="500"/>
              </a:spcBef>
              <a:spcAft>
                <a:spcPts val="0"/>
              </a:spcAft>
              <a:buClr>
                <a:srgbClr val="757575"/>
              </a:buClr>
              <a:buSzPts val="2000"/>
              <a:buNone/>
              <a:defRPr sz="2000">
                <a:solidFill>
                  <a:srgbClr val="757575"/>
                </a:solidFill>
              </a:defRPr>
            </a:lvl2pPr>
            <a:lvl3pPr indent="-228600" lvl="2" marL="1371600" algn="l">
              <a:lnSpc>
                <a:spcPct val="90000"/>
              </a:lnSpc>
              <a:spcBef>
                <a:spcPts val="500"/>
              </a:spcBef>
              <a:spcAft>
                <a:spcPts val="0"/>
              </a:spcAft>
              <a:buClr>
                <a:srgbClr val="757575"/>
              </a:buClr>
              <a:buSzPts val="1800"/>
              <a:buNone/>
              <a:defRPr sz="1800">
                <a:solidFill>
                  <a:srgbClr val="757575"/>
                </a:solidFill>
              </a:defRPr>
            </a:lvl3pPr>
            <a:lvl4pPr indent="-228600" lvl="3" marL="1828800" algn="l">
              <a:lnSpc>
                <a:spcPct val="90000"/>
              </a:lnSpc>
              <a:spcBef>
                <a:spcPts val="500"/>
              </a:spcBef>
              <a:spcAft>
                <a:spcPts val="0"/>
              </a:spcAft>
              <a:buClr>
                <a:srgbClr val="757575"/>
              </a:buClr>
              <a:buSzPts val="1600"/>
              <a:buNone/>
              <a:defRPr sz="1600">
                <a:solidFill>
                  <a:srgbClr val="757575"/>
                </a:solidFill>
              </a:defRPr>
            </a:lvl4pPr>
            <a:lvl5pPr indent="-228600" lvl="4" marL="2286000" algn="l">
              <a:lnSpc>
                <a:spcPct val="90000"/>
              </a:lnSpc>
              <a:spcBef>
                <a:spcPts val="500"/>
              </a:spcBef>
              <a:spcAft>
                <a:spcPts val="0"/>
              </a:spcAft>
              <a:buClr>
                <a:srgbClr val="757575"/>
              </a:buClr>
              <a:buSzPts val="1600"/>
              <a:buNone/>
              <a:defRPr sz="1600">
                <a:solidFill>
                  <a:srgbClr val="757575"/>
                </a:solidFill>
              </a:defRPr>
            </a:lvl5pPr>
            <a:lvl6pPr indent="-228600" lvl="5" marL="2743200" algn="l">
              <a:lnSpc>
                <a:spcPct val="90000"/>
              </a:lnSpc>
              <a:spcBef>
                <a:spcPts val="500"/>
              </a:spcBef>
              <a:spcAft>
                <a:spcPts val="0"/>
              </a:spcAft>
              <a:buClr>
                <a:srgbClr val="757575"/>
              </a:buClr>
              <a:buSzPts val="1600"/>
              <a:buNone/>
              <a:defRPr sz="1600">
                <a:solidFill>
                  <a:srgbClr val="757575"/>
                </a:solidFill>
              </a:defRPr>
            </a:lvl6pPr>
            <a:lvl7pPr indent="-228600" lvl="6" marL="3200400" algn="l">
              <a:lnSpc>
                <a:spcPct val="90000"/>
              </a:lnSpc>
              <a:spcBef>
                <a:spcPts val="500"/>
              </a:spcBef>
              <a:spcAft>
                <a:spcPts val="0"/>
              </a:spcAft>
              <a:buClr>
                <a:srgbClr val="757575"/>
              </a:buClr>
              <a:buSzPts val="1600"/>
              <a:buNone/>
              <a:defRPr sz="1600">
                <a:solidFill>
                  <a:srgbClr val="757575"/>
                </a:solidFill>
              </a:defRPr>
            </a:lvl7pPr>
            <a:lvl8pPr indent="-228600" lvl="7" marL="3657600" algn="l">
              <a:lnSpc>
                <a:spcPct val="90000"/>
              </a:lnSpc>
              <a:spcBef>
                <a:spcPts val="500"/>
              </a:spcBef>
              <a:spcAft>
                <a:spcPts val="0"/>
              </a:spcAft>
              <a:buClr>
                <a:srgbClr val="757575"/>
              </a:buClr>
              <a:buSzPts val="1600"/>
              <a:buNone/>
              <a:defRPr sz="1600">
                <a:solidFill>
                  <a:srgbClr val="757575"/>
                </a:solidFill>
              </a:defRPr>
            </a:lvl8pPr>
            <a:lvl9pPr indent="-228600" lvl="8" marL="4114800" algn="l">
              <a:lnSpc>
                <a:spcPct val="90000"/>
              </a:lnSpc>
              <a:spcBef>
                <a:spcPts val="500"/>
              </a:spcBef>
              <a:spcAft>
                <a:spcPts val="0"/>
              </a:spcAft>
              <a:buClr>
                <a:srgbClr val="757575"/>
              </a:buClr>
              <a:buSzPts val="1600"/>
              <a:buNone/>
              <a:defRPr sz="1600">
                <a:solidFill>
                  <a:srgbClr val="757575"/>
                </a:solidFill>
              </a:defRPr>
            </a:lvl9pPr>
          </a:lstStyle>
          <a:p/>
        </p:txBody>
      </p:sp>
      <p:sp>
        <p:nvSpPr>
          <p:cNvPr id="42" name="Google Shape;42;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slow">
    <p:randomBar dir="vert"/>
  </p:transition>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5" name="Shape 45"/>
        <p:cNvGrpSpPr/>
        <p:nvPr/>
      </p:nvGrpSpPr>
      <p:grpSpPr>
        <a:xfrm>
          <a:off x="0" y="0"/>
          <a:ext cx="0" cy="0"/>
          <a:chOff x="0" y="0"/>
          <a:chExt cx="0" cy="0"/>
        </a:xfrm>
      </p:grpSpPr>
      <p:sp>
        <p:nvSpPr>
          <p:cNvPr id="46" name="Google Shape;46;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7"/>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8" name="Google Shape;48;p7"/>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9" name="Google Shape;49;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0" name="Google Shape;50;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spcAft>
                <a:spcPts val="0"/>
              </a:spcAft>
              <a:buClr>
                <a:srgbClr val="757575"/>
              </a:buClr>
              <a:buSzPts val="1200"/>
              <a:buFont typeface="Arial"/>
              <a:buNone/>
              <a:defRPr/>
            </a:lvl1pPr>
            <a:lvl2pPr indent="0" lvl="1" marL="0" algn="l">
              <a:spcBef>
                <a:spcPts val="0"/>
              </a:spcBef>
              <a:spcAft>
                <a:spcPts val="0"/>
              </a:spcAft>
              <a:buClr>
                <a:srgbClr val="757575"/>
              </a:buClr>
              <a:buSzPts val="1200"/>
              <a:buFont typeface="Arial"/>
              <a:buNone/>
              <a:defRPr/>
            </a:lvl2pPr>
            <a:lvl3pPr indent="0" lvl="2" marL="0" algn="l">
              <a:spcBef>
                <a:spcPts val="0"/>
              </a:spcBef>
              <a:spcAft>
                <a:spcPts val="0"/>
              </a:spcAft>
              <a:buClr>
                <a:srgbClr val="757575"/>
              </a:buClr>
              <a:buSzPts val="1200"/>
              <a:buFont typeface="Arial"/>
              <a:buNone/>
              <a:defRPr/>
            </a:lvl3pPr>
            <a:lvl4pPr indent="0" lvl="3" marL="0" algn="l">
              <a:spcBef>
                <a:spcPts val="0"/>
              </a:spcBef>
              <a:spcAft>
                <a:spcPts val="0"/>
              </a:spcAft>
              <a:buClr>
                <a:srgbClr val="757575"/>
              </a:buClr>
              <a:buSzPts val="1200"/>
              <a:buFont typeface="Arial"/>
              <a:buNone/>
              <a:defRPr/>
            </a:lvl4pPr>
            <a:lvl5pPr indent="0" lvl="4" marL="0" algn="l">
              <a:spcBef>
                <a:spcPts val="0"/>
              </a:spcBef>
              <a:spcAft>
                <a:spcPts val="0"/>
              </a:spcAft>
              <a:buClr>
                <a:srgbClr val="757575"/>
              </a:buClr>
              <a:buSzPts val="1200"/>
              <a:buFont typeface="Arial"/>
              <a:buNone/>
              <a:defRPr/>
            </a:lvl5pPr>
            <a:lvl6pPr indent="0" lvl="5" marL="0" algn="l">
              <a:spcBef>
                <a:spcPts val="0"/>
              </a:spcBef>
              <a:spcAft>
                <a:spcPts val="0"/>
              </a:spcAft>
              <a:buClr>
                <a:srgbClr val="757575"/>
              </a:buClr>
              <a:buSzPts val="1200"/>
              <a:buFont typeface="Arial"/>
              <a:buNone/>
              <a:defRPr/>
            </a:lvl6pPr>
            <a:lvl7pPr indent="0" lvl="6" marL="0" algn="l">
              <a:spcBef>
                <a:spcPts val="0"/>
              </a:spcBef>
              <a:spcAft>
                <a:spcPts val="0"/>
              </a:spcAft>
              <a:buClr>
                <a:srgbClr val="757575"/>
              </a:buClr>
              <a:buSzPts val="1200"/>
              <a:buFont typeface="Arial"/>
              <a:buNone/>
              <a:defRPr/>
            </a:lvl7pPr>
            <a:lvl8pPr indent="0" lvl="7" marL="0" algn="l">
              <a:spcBef>
                <a:spcPts val="0"/>
              </a:spcBef>
              <a:spcAft>
                <a:spcPts val="0"/>
              </a:spcAft>
              <a:buClr>
                <a:srgbClr val="757575"/>
              </a:buClr>
              <a:buSzPts val="1200"/>
              <a:buFont typeface="Arial"/>
              <a:buNone/>
              <a:defRPr/>
            </a:lvl8pPr>
            <a:lvl9pPr indent="0" lvl="8" marL="0" algn="l">
              <a:spcBef>
                <a:spcPts val="0"/>
              </a:spcBef>
              <a:spcAft>
                <a:spcPts val="0"/>
              </a:spcAft>
              <a:buClr>
                <a:srgbClr val="757575"/>
              </a:buClr>
              <a:buSzPts val="1200"/>
              <a:buFont typeface="Arial"/>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transition spd="slow">
    <p:randomBar dir="vert"/>
  </p:transition>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52" name="Shape 52"/>
        <p:cNvGrpSpPr/>
        <p:nvPr/>
      </p:nvGrpSpPr>
      <p:grpSpPr>
        <a:xfrm>
          <a:off x="0" y="0"/>
          <a:ext cx="0" cy="0"/>
          <a:chOff x="0" y="0"/>
          <a:chExt cx="0" cy="0"/>
        </a:xfrm>
      </p:grpSpPr>
      <p:sp>
        <p:nvSpPr>
          <p:cNvPr id="53" name="Google Shape;53;p8"/>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4" name="Google Shape;54;p8"/>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5" name="Google Shape;55;p8"/>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6" name="Google Shape;56;p8"/>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7" name="Google Shape;57;p8"/>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8" name="Google Shape;58;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spcAft>
                <a:spcPts val="0"/>
              </a:spcAft>
              <a:buClr>
                <a:srgbClr val="757575"/>
              </a:buClr>
              <a:buSzPts val="1200"/>
              <a:buFont typeface="Arial"/>
              <a:buNone/>
              <a:defRPr/>
            </a:lvl1pPr>
            <a:lvl2pPr indent="0" lvl="1" marL="0" algn="l">
              <a:spcBef>
                <a:spcPts val="0"/>
              </a:spcBef>
              <a:spcAft>
                <a:spcPts val="0"/>
              </a:spcAft>
              <a:buClr>
                <a:srgbClr val="757575"/>
              </a:buClr>
              <a:buSzPts val="1200"/>
              <a:buFont typeface="Arial"/>
              <a:buNone/>
              <a:defRPr/>
            </a:lvl2pPr>
            <a:lvl3pPr indent="0" lvl="2" marL="0" algn="l">
              <a:spcBef>
                <a:spcPts val="0"/>
              </a:spcBef>
              <a:spcAft>
                <a:spcPts val="0"/>
              </a:spcAft>
              <a:buClr>
                <a:srgbClr val="757575"/>
              </a:buClr>
              <a:buSzPts val="1200"/>
              <a:buFont typeface="Arial"/>
              <a:buNone/>
              <a:defRPr/>
            </a:lvl3pPr>
            <a:lvl4pPr indent="0" lvl="3" marL="0" algn="l">
              <a:spcBef>
                <a:spcPts val="0"/>
              </a:spcBef>
              <a:spcAft>
                <a:spcPts val="0"/>
              </a:spcAft>
              <a:buClr>
                <a:srgbClr val="757575"/>
              </a:buClr>
              <a:buSzPts val="1200"/>
              <a:buFont typeface="Arial"/>
              <a:buNone/>
              <a:defRPr/>
            </a:lvl4pPr>
            <a:lvl5pPr indent="0" lvl="4" marL="0" algn="l">
              <a:spcBef>
                <a:spcPts val="0"/>
              </a:spcBef>
              <a:spcAft>
                <a:spcPts val="0"/>
              </a:spcAft>
              <a:buClr>
                <a:srgbClr val="757575"/>
              </a:buClr>
              <a:buSzPts val="1200"/>
              <a:buFont typeface="Arial"/>
              <a:buNone/>
              <a:defRPr/>
            </a:lvl5pPr>
            <a:lvl6pPr indent="0" lvl="5" marL="0" algn="l">
              <a:spcBef>
                <a:spcPts val="0"/>
              </a:spcBef>
              <a:spcAft>
                <a:spcPts val="0"/>
              </a:spcAft>
              <a:buClr>
                <a:srgbClr val="757575"/>
              </a:buClr>
              <a:buSzPts val="1200"/>
              <a:buFont typeface="Arial"/>
              <a:buNone/>
              <a:defRPr/>
            </a:lvl6pPr>
            <a:lvl7pPr indent="0" lvl="6" marL="0" algn="l">
              <a:spcBef>
                <a:spcPts val="0"/>
              </a:spcBef>
              <a:spcAft>
                <a:spcPts val="0"/>
              </a:spcAft>
              <a:buClr>
                <a:srgbClr val="757575"/>
              </a:buClr>
              <a:buSzPts val="1200"/>
              <a:buFont typeface="Arial"/>
              <a:buNone/>
              <a:defRPr/>
            </a:lvl7pPr>
            <a:lvl8pPr indent="0" lvl="7" marL="0" algn="l">
              <a:spcBef>
                <a:spcPts val="0"/>
              </a:spcBef>
              <a:spcAft>
                <a:spcPts val="0"/>
              </a:spcAft>
              <a:buClr>
                <a:srgbClr val="757575"/>
              </a:buClr>
              <a:buSzPts val="1200"/>
              <a:buFont typeface="Arial"/>
              <a:buNone/>
              <a:defRPr/>
            </a:lvl8pPr>
            <a:lvl9pPr indent="0" lvl="8" marL="0" algn="l">
              <a:spcBef>
                <a:spcPts val="0"/>
              </a:spcBef>
              <a:spcAft>
                <a:spcPts val="0"/>
              </a:spcAft>
              <a:buClr>
                <a:srgbClr val="757575"/>
              </a:buClr>
              <a:buSzPts val="1200"/>
              <a:buFont typeface="Arial"/>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transition spd="slow">
    <p:randomBar dir="vert"/>
  </p:transition>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61" name="Shape 61"/>
        <p:cNvGrpSpPr/>
        <p:nvPr/>
      </p:nvGrpSpPr>
      <p:grpSpPr>
        <a:xfrm>
          <a:off x="0" y="0"/>
          <a:ext cx="0" cy="0"/>
          <a:chOff x="0" y="0"/>
          <a:chExt cx="0" cy="0"/>
        </a:xfrm>
      </p:grpSpPr>
      <p:sp>
        <p:nvSpPr>
          <p:cNvPr id="62" name="Google Shape;62;p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spcAft>
                <a:spcPts val="0"/>
              </a:spcAft>
              <a:buClr>
                <a:srgbClr val="757575"/>
              </a:buClr>
              <a:buSzPts val="1200"/>
              <a:buFont typeface="Arial"/>
              <a:buNone/>
              <a:defRPr/>
            </a:lvl1pPr>
            <a:lvl2pPr indent="0" lvl="1" marL="0" algn="l">
              <a:spcBef>
                <a:spcPts val="0"/>
              </a:spcBef>
              <a:spcAft>
                <a:spcPts val="0"/>
              </a:spcAft>
              <a:buClr>
                <a:srgbClr val="757575"/>
              </a:buClr>
              <a:buSzPts val="1200"/>
              <a:buFont typeface="Arial"/>
              <a:buNone/>
              <a:defRPr/>
            </a:lvl2pPr>
            <a:lvl3pPr indent="0" lvl="2" marL="0" algn="l">
              <a:spcBef>
                <a:spcPts val="0"/>
              </a:spcBef>
              <a:spcAft>
                <a:spcPts val="0"/>
              </a:spcAft>
              <a:buClr>
                <a:srgbClr val="757575"/>
              </a:buClr>
              <a:buSzPts val="1200"/>
              <a:buFont typeface="Arial"/>
              <a:buNone/>
              <a:defRPr/>
            </a:lvl3pPr>
            <a:lvl4pPr indent="0" lvl="3" marL="0" algn="l">
              <a:spcBef>
                <a:spcPts val="0"/>
              </a:spcBef>
              <a:spcAft>
                <a:spcPts val="0"/>
              </a:spcAft>
              <a:buClr>
                <a:srgbClr val="757575"/>
              </a:buClr>
              <a:buSzPts val="1200"/>
              <a:buFont typeface="Arial"/>
              <a:buNone/>
              <a:defRPr/>
            </a:lvl4pPr>
            <a:lvl5pPr indent="0" lvl="4" marL="0" algn="l">
              <a:spcBef>
                <a:spcPts val="0"/>
              </a:spcBef>
              <a:spcAft>
                <a:spcPts val="0"/>
              </a:spcAft>
              <a:buClr>
                <a:srgbClr val="757575"/>
              </a:buClr>
              <a:buSzPts val="1200"/>
              <a:buFont typeface="Arial"/>
              <a:buNone/>
              <a:defRPr/>
            </a:lvl5pPr>
            <a:lvl6pPr indent="0" lvl="5" marL="0" algn="l">
              <a:spcBef>
                <a:spcPts val="0"/>
              </a:spcBef>
              <a:spcAft>
                <a:spcPts val="0"/>
              </a:spcAft>
              <a:buClr>
                <a:srgbClr val="757575"/>
              </a:buClr>
              <a:buSzPts val="1200"/>
              <a:buFont typeface="Arial"/>
              <a:buNone/>
              <a:defRPr/>
            </a:lvl6pPr>
            <a:lvl7pPr indent="0" lvl="6" marL="0" algn="l">
              <a:spcBef>
                <a:spcPts val="0"/>
              </a:spcBef>
              <a:spcAft>
                <a:spcPts val="0"/>
              </a:spcAft>
              <a:buClr>
                <a:srgbClr val="757575"/>
              </a:buClr>
              <a:buSzPts val="1200"/>
              <a:buFont typeface="Arial"/>
              <a:buNone/>
              <a:defRPr/>
            </a:lvl7pPr>
            <a:lvl8pPr indent="0" lvl="7" marL="0" algn="l">
              <a:spcBef>
                <a:spcPts val="0"/>
              </a:spcBef>
              <a:spcAft>
                <a:spcPts val="0"/>
              </a:spcAft>
              <a:buClr>
                <a:srgbClr val="757575"/>
              </a:buClr>
              <a:buSzPts val="1200"/>
              <a:buFont typeface="Arial"/>
              <a:buNone/>
              <a:defRPr/>
            </a:lvl8pPr>
            <a:lvl9pPr indent="0" lvl="8" marL="0" algn="l">
              <a:spcBef>
                <a:spcPts val="0"/>
              </a:spcBef>
              <a:spcAft>
                <a:spcPts val="0"/>
              </a:spcAft>
              <a:buClr>
                <a:srgbClr val="757575"/>
              </a:buClr>
              <a:buSzPts val="1200"/>
              <a:buFont typeface="Arial"/>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transition spd="slow">
    <p:randomBar dir="vert"/>
  </p:transition>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66" name="Shape 66"/>
        <p:cNvGrpSpPr/>
        <p:nvPr/>
      </p:nvGrpSpPr>
      <p:grpSpPr>
        <a:xfrm>
          <a:off x="0" y="0"/>
          <a:ext cx="0" cy="0"/>
          <a:chOff x="0" y="0"/>
          <a:chExt cx="0" cy="0"/>
        </a:xfrm>
      </p:grpSpPr>
      <p:sp>
        <p:nvSpPr>
          <p:cNvPr id="67" name="Google Shape;67;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spcAft>
                <a:spcPts val="0"/>
              </a:spcAft>
              <a:buClr>
                <a:srgbClr val="757575"/>
              </a:buClr>
              <a:buSzPts val="1200"/>
              <a:buFont typeface="Arial"/>
              <a:buNone/>
              <a:defRPr/>
            </a:lvl1pPr>
            <a:lvl2pPr indent="0" lvl="1" marL="0" algn="l">
              <a:spcBef>
                <a:spcPts val="0"/>
              </a:spcBef>
              <a:spcAft>
                <a:spcPts val="0"/>
              </a:spcAft>
              <a:buClr>
                <a:srgbClr val="757575"/>
              </a:buClr>
              <a:buSzPts val="1200"/>
              <a:buFont typeface="Arial"/>
              <a:buNone/>
              <a:defRPr/>
            </a:lvl2pPr>
            <a:lvl3pPr indent="0" lvl="2" marL="0" algn="l">
              <a:spcBef>
                <a:spcPts val="0"/>
              </a:spcBef>
              <a:spcAft>
                <a:spcPts val="0"/>
              </a:spcAft>
              <a:buClr>
                <a:srgbClr val="757575"/>
              </a:buClr>
              <a:buSzPts val="1200"/>
              <a:buFont typeface="Arial"/>
              <a:buNone/>
              <a:defRPr/>
            </a:lvl3pPr>
            <a:lvl4pPr indent="0" lvl="3" marL="0" algn="l">
              <a:spcBef>
                <a:spcPts val="0"/>
              </a:spcBef>
              <a:spcAft>
                <a:spcPts val="0"/>
              </a:spcAft>
              <a:buClr>
                <a:srgbClr val="757575"/>
              </a:buClr>
              <a:buSzPts val="1200"/>
              <a:buFont typeface="Arial"/>
              <a:buNone/>
              <a:defRPr/>
            </a:lvl4pPr>
            <a:lvl5pPr indent="0" lvl="4" marL="0" algn="l">
              <a:spcBef>
                <a:spcPts val="0"/>
              </a:spcBef>
              <a:spcAft>
                <a:spcPts val="0"/>
              </a:spcAft>
              <a:buClr>
                <a:srgbClr val="757575"/>
              </a:buClr>
              <a:buSzPts val="1200"/>
              <a:buFont typeface="Arial"/>
              <a:buNone/>
              <a:defRPr/>
            </a:lvl5pPr>
            <a:lvl6pPr indent="0" lvl="5" marL="0" algn="l">
              <a:spcBef>
                <a:spcPts val="0"/>
              </a:spcBef>
              <a:spcAft>
                <a:spcPts val="0"/>
              </a:spcAft>
              <a:buClr>
                <a:srgbClr val="757575"/>
              </a:buClr>
              <a:buSzPts val="1200"/>
              <a:buFont typeface="Arial"/>
              <a:buNone/>
              <a:defRPr/>
            </a:lvl6pPr>
            <a:lvl7pPr indent="0" lvl="6" marL="0" algn="l">
              <a:spcBef>
                <a:spcPts val="0"/>
              </a:spcBef>
              <a:spcAft>
                <a:spcPts val="0"/>
              </a:spcAft>
              <a:buClr>
                <a:srgbClr val="757575"/>
              </a:buClr>
              <a:buSzPts val="1200"/>
              <a:buFont typeface="Arial"/>
              <a:buNone/>
              <a:defRPr/>
            </a:lvl7pPr>
            <a:lvl8pPr indent="0" lvl="7" marL="0" algn="l">
              <a:spcBef>
                <a:spcPts val="0"/>
              </a:spcBef>
              <a:spcAft>
                <a:spcPts val="0"/>
              </a:spcAft>
              <a:buClr>
                <a:srgbClr val="757575"/>
              </a:buClr>
              <a:buSzPts val="1200"/>
              <a:buFont typeface="Arial"/>
              <a:buNone/>
              <a:defRPr/>
            </a:lvl8pPr>
            <a:lvl9pPr indent="0" lvl="8" marL="0" algn="l">
              <a:spcBef>
                <a:spcPts val="0"/>
              </a:spcBef>
              <a:spcAft>
                <a:spcPts val="0"/>
              </a:spcAft>
              <a:buClr>
                <a:srgbClr val="757575"/>
              </a:buClr>
              <a:buSzPts val="1200"/>
              <a:buFont typeface="Arial"/>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transition spd="slow">
    <p:randomBar dir="vert"/>
  </p:transition>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70" name="Shape 70"/>
        <p:cNvGrpSpPr/>
        <p:nvPr/>
      </p:nvGrpSpPr>
      <p:grpSpPr>
        <a:xfrm>
          <a:off x="0" y="0"/>
          <a:ext cx="0" cy="0"/>
          <a:chOff x="0" y="0"/>
          <a:chExt cx="0" cy="0"/>
        </a:xfrm>
      </p:grpSpPr>
      <p:sp>
        <p:nvSpPr>
          <p:cNvPr id="71" name="Google Shape;71;p1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2" name="Google Shape;72;p11"/>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73" name="Google Shape;73;p11"/>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74" name="Google Shape;74;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slow">
    <p:randomBar dir="vert"/>
  </p:transition>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3.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11" Type="http://schemas.openxmlformats.org/officeDocument/2006/relationships/slideLayout" Target="../slideLayouts/slideLayout12.xml"/><Relationship Id="rId10" Type="http://schemas.openxmlformats.org/officeDocument/2006/relationships/slideLayout" Target="../slideLayouts/slideLayout11.xml"/><Relationship Id="rId12" Type="http://schemas.openxmlformats.org/officeDocument/2006/relationships/theme" Target="../theme/theme1.xml"/><Relationship Id="rId9" Type="http://schemas.openxmlformats.org/officeDocument/2006/relationships/slideLayout" Target="../slideLayouts/slideLayout10.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9" name="Shape 9"/>
        <p:cNvGrpSpPr/>
        <p:nvPr/>
      </p:nvGrpSpPr>
      <p:grpSpPr>
        <a:xfrm>
          <a:off x="0" y="0"/>
          <a:ext cx="0" cy="0"/>
          <a:chOff x="0" y="0"/>
          <a:chExt cx="0" cy="0"/>
        </a:xfrm>
      </p:grpSpPr>
      <p:sp>
        <p:nvSpPr>
          <p:cNvPr id="10" name="Google Shape;10;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lt1"/>
              </a:buClr>
              <a:buSzPts val="4400"/>
              <a:buFont typeface="Play"/>
              <a:buNone/>
              <a:defRPr b="0" i="0" sz="4400" u="none" cap="none" strike="noStrike">
                <a:solidFill>
                  <a:schemeClr val="lt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lt1"/>
              </a:buClr>
              <a:buSzPts val="2800"/>
              <a:buFont typeface="Arial"/>
              <a:buChar char="•"/>
              <a:defRPr b="0" i="0" sz="2800" u="none" cap="none" strike="noStrike">
                <a:solidFill>
                  <a:schemeClr val="lt1"/>
                </a:solidFill>
                <a:latin typeface="Arial"/>
                <a:ea typeface="Arial"/>
                <a:cs typeface="Arial"/>
                <a:sym typeface="Arial"/>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Arial"/>
                <a:ea typeface="Arial"/>
                <a:cs typeface="Arial"/>
                <a:sym typeface="Arial"/>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9pPr>
          </a:lstStyle>
          <a:p/>
        </p:txBody>
      </p:sp>
      <p:sp>
        <p:nvSpPr>
          <p:cNvPr id="12" name="Google Shape;12;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lt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3" name="Google Shape;13;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chemeClr val="lt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4" name="Google Shape;14;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chemeClr val="lt1"/>
                </a:solidFill>
                <a:latin typeface="Arial"/>
                <a:ea typeface="Arial"/>
                <a:cs typeface="Arial"/>
                <a:sym typeface="Arial"/>
              </a:defRPr>
            </a:lvl1pPr>
            <a:lvl2pPr indent="0" lvl="1" marL="0" marR="0" rtl="0" algn="r">
              <a:spcBef>
                <a:spcPts val="0"/>
              </a:spcBef>
              <a:buNone/>
              <a:defRPr b="0" i="0" sz="1200" u="none" cap="none" strike="noStrike">
                <a:solidFill>
                  <a:schemeClr val="lt1"/>
                </a:solidFill>
                <a:latin typeface="Arial"/>
                <a:ea typeface="Arial"/>
                <a:cs typeface="Arial"/>
                <a:sym typeface="Arial"/>
              </a:defRPr>
            </a:lvl2pPr>
            <a:lvl3pPr indent="0" lvl="2" marL="0" marR="0" rtl="0" algn="r">
              <a:spcBef>
                <a:spcPts val="0"/>
              </a:spcBef>
              <a:buNone/>
              <a:defRPr b="0" i="0" sz="1200" u="none" cap="none" strike="noStrike">
                <a:solidFill>
                  <a:schemeClr val="lt1"/>
                </a:solidFill>
                <a:latin typeface="Arial"/>
                <a:ea typeface="Arial"/>
                <a:cs typeface="Arial"/>
                <a:sym typeface="Arial"/>
              </a:defRPr>
            </a:lvl3pPr>
            <a:lvl4pPr indent="0" lvl="3" marL="0" marR="0" rtl="0" algn="r">
              <a:spcBef>
                <a:spcPts val="0"/>
              </a:spcBef>
              <a:buNone/>
              <a:defRPr b="0" i="0" sz="1200" u="none" cap="none" strike="noStrike">
                <a:solidFill>
                  <a:schemeClr val="lt1"/>
                </a:solidFill>
                <a:latin typeface="Arial"/>
                <a:ea typeface="Arial"/>
                <a:cs typeface="Arial"/>
                <a:sym typeface="Arial"/>
              </a:defRPr>
            </a:lvl4pPr>
            <a:lvl5pPr indent="0" lvl="4" marL="0" marR="0" rtl="0" algn="r">
              <a:spcBef>
                <a:spcPts val="0"/>
              </a:spcBef>
              <a:buNone/>
              <a:defRPr b="0" i="0" sz="1200" u="none" cap="none" strike="noStrike">
                <a:solidFill>
                  <a:schemeClr val="lt1"/>
                </a:solidFill>
                <a:latin typeface="Arial"/>
                <a:ea typeface="Arial"/>
                <a:cs typeface="Arial"/>
                <a:sym typeface="Arial"/>
              </a:defRPr>
            </a:lvl5pPr>
            <a:lvl6pPr indent="0" lvl="5" marL="0" marR="0" rtl="0" algn="r">
              <a:spcBef>
                <a:spcPts val="0"/>
              </a:spcBef>
              <a:buNone/>
              <a:defRPr b="0" i="0" sz="1200" u="none" cap="none" strike="noStrike">
                <a:solidFill>
                  <a:schemeClr val="lt1"/>
                </a:solidFill>
                <a:latin typeface="Arial"/>
                <a:ea typeface="Arial"/>
                <a:cs typeface="Arial"/>
                <a:sym typeface="Arial"/>
              </a:defRPr>
            </a:lvl6pPr>
            <a:lvl7pPr indent="0" lvl="6" marL="0" marR="0" rtl="0" algn="r">
              <a:spcBef>
                <a:spcPts val="0"/>
              </a:spcBef>
              <a:buNone/>
              <a:defRPr b="0" i="0" sz="1200" u="none" cap="none" strike="noStrike">
                <a:solidFill>
                  <a:schemeClr val="lt1"/>
                </a:solidFill>
                <a:latin typeface="Arial"/>
                <a:ea typeface="Arial"/>
                <a:cs typeface="Arial"/>
                <a:sym typeface="Arial"/>
              </a:defRPr>
            </a:lvl7pPr>
            <a:lvl8pPr indent="0" lvl="7" marL="0" marR="0" rtl="0" algn="r">
              <a:spcBef>
                <a:spcPts val="0"/>
              </a:spcBef>
              <a:buNone/>
              <a:defRPr b="0" i="0" sz="1200" u="none" cap="none" strike="noStrike">
                <a:solidFill>
                  <a:schemeClr val="lt1"/>
                </a:solidFill>
                <a:latin typeface="Arial"/>
                <a:ea typeface="Arial"/>
                <a:cs typeface="Arial"/>
                <a:sym typeface="Arial"/>
              </a:defRPr>
            </a:lvl8pPr>
            <a:lvl9pPr indent="0" lvl="8" marL="0" marR="0" rtl="0" algn="r">
              <a:spcBef>
                <a:spcPts val="0"/>
              </a:spcBef>
              <a:buNone/>
              <a:defRPr b="0" i="0" sz="12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Lst>
  <p:transition spd="slow">
    <p:randomBar dir="vert"/>
  </p:transition>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1" name="Shape 21"/>
        <p:cNvGrpSpPr/>
        <p:nvPr/>
      </p:nvGrpSpPr>
      <p:grpSpPr>
        <a:xfrm>
          <a:off x="0" y="0"/>
          <a:ext cx="0" cy="0"/>
          <a:chOff x="0" y="0"/>
          <a:chExt cx="0" cy="0"/>
        </a:xfrm>
      </p:grpSpPr>
      <p:sp>
        <p:nvSpPr>
          <p:cNvPr id="22" name="Google Shape;22;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Play"/>
              <a:buNone/>
              <a:defRPr b="0" i="0" sz="4400" u="none" cap="none" strike="noStrik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3" name="Google Shape;23;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24" name="Google Shape;24;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1200">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5" name="Google Shape;25;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sz="1200">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6" name="Google Shape;26;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sz="1200" u="none">
                <a:solidFill>
                  <a:srgbClr val="757575"/>
                </a:solidFill>
                <a:latin typeface="Arial"/>
                <a:ea typeface="Arial"/>
                <a:cs typeface="Arial"/>
                <a:sym typeface="Arial"/>
              </a:defRPr>
            </a:lvl1pPr>
            <a:lvl2pPr indent="0" lvl="1" marL="0" marR="0" rtl="0" algn="r">
              <a:spcBef>
                <a:spcPts val="0"/>
              </a:spcBef>
              <a:buNone/>
              <a:defRPr b="0" sz="1200" u="none">
                <a:solidFill>
                  <a:srgbClr val="757575"/>
                </a:solidFill>
                <a:latin typeface="Arial"/>
                <a:ea typeface="Arial"/>
                <a:cs typeface="Arial"/>
                <a:sym typeface="Arial"/>
              </a:defRPr>
            </a:lvl2pPr>
            <a:lvl3pPr indent="0" lvl="2" marL="0" marR="0" rtl="0" algn="r">
              <a:spcBef>
                <a:spcPts val="0"/>
              </a:spcBef>
              <a:buNone/>
              <a:defRPr b="0" sz="1200" u="none">
                <a:solidFill>
                  <a:srgbClr val="757575"/>
                </a:solidFill>
                <a:latin typeface="Arial"/>
                <a:ea typeface="Arial"/>
                <a:cs typeface="Arial"/>
                <a:sym typeface="Arial"/>
              </a:defRPr>
            </a:lvl3pPr>
            <a:lvl4pPr indent="0" lvl="3" marL="0" marR="0" rtl="0" algn="r">
              <a:spcBef>
                <a:spcPts val="0"/>
              </a:spcBef>
              <a:buNone/>
              <a:defRPr b="0" sz="1200" u="none">
                <a:solidFill>
                  <a:srgbClr val="757575"/>
                </a:solidFill>
                <a:latin typeface="Arial"/>
                <a:ea typeface="Arial"/>
                <a:cs typeface="Arial"/>
                <a:sym typeface="Arial"/>
              </a:defRPr>
            </a:lvl4pPr>
            <a:lvl5pPr indent="0" lvl="4" marL="0" marR="0" rtl="0" algn="r">
              <a:spcBef>
                <a:spcPts val="0"/>
              </a:spcBef>
              <a:buNone/>
              <a:defRPr b="0" sz="1200" u="none">
                <a:solidFill>
                  <a:srgbClr val="757575"/>
                </a:solidFill>
                <a:latin typeface="Arial"/>
                <a:ea typeface="Arial"/>
                <a:cs typeface="Arial"/>
                <a:sym typeface="Arial"/>
              </a:defRPr>
            </a:lvl5pPr>
            <a:lvl6pPr indent="0" lvl="5" marL="0" marR="0" rtl="0" algn="r">
              <a:spcBef>
                <a:spcPts val="0"/>
              </a:spcBef>
              <a:buNone/>
              <a:defRPr b="0" sz="1200" u="none">
                <a:solidFill>
                  <a:srgbClr val="757575"/>
                </a:solidFill>
                <a:latin typeface="Arial"/>
                <a:ea typeface="Arial"/>
                <a:cs typeface="Arial"/>
                <a:sym typeface="Arial"/>
              </a:defRPr>
            </a:lvl6pPr>
            <a:lvl7pPr indent="0" lvl="6" marL="0" marR="0" rtl="0" algn="r">
              <a:spcBef>
                <a:spcPts val="0"/>
              </a:spcBef>
              <a:buNone/>
              <a:defRPr b="0" sz="1200" u="none">
                <a:solidFill>
                  <a:srgbClr val="757575"/>
                </a:solidFill>
                <a:latin typeface="Arial"/>
                <a:ea typeface="Arial"/>
                <a:cs typeface="Arial"/>
                <a:sym typeface="Arial"/>
              </a:defRPr>
            </a:lvl7pPr>
            <a:lvl8pPr indent="0" lvl="7" marL="0" marR="0" rtl="0" algn="r">
              <a:spcBef>
                <a:spcPts val="0"/>
              </a:spcBef>
              <a:buNone/>
              <a:defRPr b="0" sz="1200" u="none">
                <a:solidFill>
                  <a:srgbClr val="757575"/>
                </a:solidFill>
                <a:latin typeface="Arial"/>
                <a:ea typeface="Arial"/>
                <a:cs typeface="Arial"/>
                <a:sym typeface="Arial"/>
              </a:defRPr>
            </a:lvl8pPr>
            <a:lvl9pPr indent="0" lvl="8" marL="0" marR="0" rtl="0" algn="r">
              <a:spcBef>
                <a:spcPts val="0"/>
              </a:spcBef>
              <a:buNone/>
              <a:defRPr b="0" sz="1200" u="non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ransition spd="slow">
    <p:randomBar dir="vert"/>
  </p:transition>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2.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14141"/>
        </a:solidFill>
      </p:bgPr>
    </p:bg>
    <p:spTree>
      <p:nvGrpSpPr>
        <p:cNvPr id="99" name="Shape 99"/>
        <p:cNvGrpSpPr/>
        <p:nvPr/>
      </p:nvGrpSpPr>
      <p:grpSpPr>
        <a:xfrm>
          <a:off x="0" y="0"/>
          <a:ext cx="0" cy="0"/>
          <a:chOff x="0" y="0"/>
          <a:chExt cx="0" cy="0"/>
        </a:xfrm>
      </p:grpSpPr>
      <p:grpSp>
        <p:nvGrpSpPr>
          <p:cNvPr id="100" name="Google Shape;100;g27b10026824_0_816"/>
          <p:cNvGrpSpPr/>
          <p:nvPr/>
        </p:nvGrpSpPr>
        <p:grpSpPr>
          <a:xfrm>
            <a:off x="1155481" y="498348"/>
            <a:ext cx="9902663" cy="5861304"/>
            <a:chOff x="1155481" y="498348"/>
            <a:chExt cx="9902663" cy="5861304"/>
          </a:xfrm>
        </p:grpSpPr>
        <p:sp>
          <p:nvSpPr>
            <p:cNvPr id="101" name="Google Shape;101;g27b10026824_0_816"/>
            <p:cNvSpPr/>
            <p:nvPr/>
          </p:nvSpPr>
          <p:spPr>
            <a:xfrm>
              <a:off x="1155481" y="498348"/>
              <a:ext cx="5861304" cy="5861304"/>
            </a:xfrm>
            <a:prstGeom prst="ellipse">
              <a:avLst/>
            </a:prstGeom>
            <a:solidFill>
              <a:schemeClr val="accent1">
                <a:alpha val="54901"/>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Arial"/>
                <a:ea typeface="Arial"/>
                <a:cs typeface="Arial"/>
                <a:sym typeface="Arial"/>
              </a:endParaRPr>
            </a:p>
          </p:txBody>
        </p:sp>
        <p:sp>
          <p:nvSpPr>
            <p:cNvPr id="102" name="Google Shape;102;g27b10026824_0_816"/>
            <p:cNvSpPr/>
            <p:nvPr/>
          </p:nvSpPr>
          <p:spPr>
            <a:xfrm>
              <a:off x="5196840" y="498348"/>
              <a:ext cx="5861304" cy="5861304"/>
            </a:xfrm>
            <a:prstGeom prst="ellipse">
              <a:avLst/>
            </a:prstGeom>
            <a:solidFill>
              <a:schemeClr val="accent1">
                <a:alpha val="54901"/>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Arial"/>
                <a:ea typeface="Arial"/>
                <a:cs typeface="Arial"/>
                <a:sym typeface="Arial"/>
              </a:endParaRPr>
            </a:p>
          </p:txBody>
        </p:sp>
        <p:sp>
          <p:nvSpPr>
            <p:cNvPr id="103" name="Google Shape;103;g27b10026824_0_816"/>
            <p:cNvSpPr/>
            <p:nvPr/>
          </p:nvSpPr>
          <p:spPr>
            <a:xfrm>
              <a:off x="3165348" y="498348"/>
              <a:ext cx="5861304" cy="5861304"/>
            </a:xfrm>
            <a:prstGeom prst="ellipse">
              <a:avLst/>
            </a:prstGeom>
            <a:solidFill>
              <a:schemeClr val="accent1">
                <a:alpha val="69803"/>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Arial"/>
                <a:ea typeface="Arial"/>
                <a:cs typeface="Arial"/>
                <a:sym typeface="Arial"/>
              </a:endParaRPr>
            </a:p>
          </p:txBody>
        </p:sp>
      </p:grpSp>
      <p:sp>
        <p:nvSpPr>
          <p:cNvPr id="104" name="Google Shape;104;g27b10026824_0_816"/>
          <p:cNvSpPr/>
          <p:nvPr/>
        </p:nvSpPr>
        <p:spPr>
          <a:xfrm>
            <a:off x="0" y="2514600"/>
            <a:ext cx="12192000" cy="1828800"/>
          </a:xfrm>
          <a:prstGeom prst="rect">
            <a:avLst/>
          </a:prstGeom>
          <a:solidFill>
            <a:schemeClr val="lt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Arial"/>
              <a:ea typeface="Arial"/>
              <a:cs typeface="Arial"/>
              <a:sym typeface="Arial"/>
            </a:endParaRPr>
          </a:p>
        </p:txBody>
      </p:sp>
      <p:sp>
        <p:nvSpPr>
          <p:cNvPr id="105" name="Google Shape;105;g27b10026824_0_816"/>
          <p:cNvSpPr txBox="1"/>
          <p:nvPr>
            <p:ph type="ctrTitle"/>
          </p:nvPr>
        </p:nvSpPr>
        <p:spPr>
          <a:xfrm>
            <a:off x="1524000" y="2776538"/>
            <a:ext cx="9144000" cy="1381188"/>
          </a:xfrm>
          <a:prstGeom prst="rect">
            <a:avLst/>
          </a:prstGeom>
          <a:noFill/>
          <a:ln>
            <a:noFill/>
          </a:ln>
        </p:spPr>
        <p:txBody>
          <a:bodyPr anchorCtr="0" anchor="ctr" bIns="60925" lIns="121900" spcFirstLastPara="1" rIns="121900" wrap="square" tIns="60925">
            <a:normAutofit/>
          </a:bodyPr>
          <a:lstStyle/>
          <a:p>
            <a:pPr indent="0" lvl="0" marL="0" rtl="0" algn="ctr">
              <a:lnSpc>
                <a:spcPct val="90000"/>
              </a:lnSpc>
              <a:spcBef>
                <a:spcPts val="0"/>
              </a:spcBef>
              <a:spcAft>
                <a:spcPts val="0"/>
              </a:spcAft>
              <a:buClr>
                <a:schemeClr val="dk2"/>
              </a:buClr>
              <a:buSzPts val="1900"/>
              <a:buFont typeface="Play"/>
              <a:buNone/>
            </a:pPr>
            <a:r>
              <a:rPr lang="en-US" sz="4000">
                <a:solidFill>
                  <a:schemeClr val="dk2"/>
                </a:solidFill>
              </a:rPr>
              <a:t>Introduction to Data Science</a:t>
            </a:r>
            <a:endParaRPr/>
          </a:p>
        </p:txBody>
      </p:sp>
      <p:sp>
        <p:nvSpPr>
          <p:cNvPr id="106" name="Google Shape;106;g27b10026824_0_816"/>
          <p:cNvSpPr txBox="1"/>
          <p:nvPr>
            <p:ph idx="12" type="sldNum"/>
          </p:nvPr>
        </p:nvSpPr>
        <p:spPr>
          <a:xfrm>
            <a:off x="8610600" y="6356350"/>
            <a:ext cx="2743200" cy="365125"/>
          </a:xfrm>
          <a:prstGeom prst="rect">
            <a:avLst/>
          </a:prstGeom>
          <a:noFill/>
          <a:ln>
            <a:noFill/>
          </a:ln>
        </p:spPr>
        <p:txBody>
          <a:bodyPr anchorCtr="0" anchor="ctr" bIns="60925" lIns="121900" spcFirstLastPara="1" rIns="121900" wrap="square" tIns="60925">
            <a:normAutofit/>
          </a:bodyPr>
          <a:lstStyle/>
          <a:p>
            <a:pPr indent="0" lvl="0" marL="0" rtl="0" algn="r">
              <a:lnSpc>
                <a:spcPct val="90000"/>
              </a:lnSpc>
              <a:spcBef>
                <a:spcPts val="0"/>
              </a:spcBef>
              <a:spcAft>
                <a:spcPts val="600"/>
              </a:spcAft>
              <a:buClr>
                <a:schemeClr val="lt1"/>
              </a:buClr>
              <a:buSzPts val="2400"/>
              <a:buFont typeface="Arial"/>
              <a:buNone/>
            </a:pPr>
            <a:fld id="{00000000-1234-1234-1234-123412341234}" type="slidenum">
              <a:rPr lang="en-US">
                <a:solidFill>
                  <a:schemeClr val="lt1"/>
                </a:solidFill>
              </a:rPr>
              <a:t>‹#›</a:t>
            </a:fld>
            <a:endParaRPr>
              <a:solidFill>
                <a:schemeClr val="lt1"/>
              </a:solidFill>
            </a:endParaRP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500"/>
                                  </p:stCondLst>
                                  <p:childTnLst>
                                    <p:set>
                                      <p:cBhvr>
                                        <p:cTn dur="1" fill="hold">
                                          <p:stCondLst>
                                            <p:cond delay="0"/>
                                          </p:stCondLst>
                                        </p:cTn>
                                        <p:tgtEl>
                                          <p:spTgt spid="105"/>
                                        </p:tgtEl>
                                        <p:attrNameLst>
                                          <p:attrName>style.visibility</p:attrName>
                                        </p:attrNameLst>
                                      </p:cBhvr>
                                      <p:to>
                                        <p:strVal val="visible"/>
                                      </p:to>
                                    </p:set>
                                    <p:animEffect filter="fade" transition="in">
                                      <p:cBhvr>
                                        <p:cTn dur="400"/>
                                        <p:tgtEl>
                                          <p:spTgt spid="10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04" name="Shape 204"/>
        <p:cNvGrpSpPr/>
        <p:nvPr/>
      </p:nvGrpSpPr>
      <p:grpSpPr>
        <a:xfrm>
          <a:off x="0" y="0"/>
          <a:ext cx="0" cy="0"/>
          <a:chOff x="0" y="0"/>
          <a:chExt cx="0" cy="0"/>
        </a:xfrm>
      </p:grpSpPr>
      <p:sp>
        <p:nvSpPr>
          <p:cNvPr id="205" name="Google Shape;205;g27b10026824_0_966"/>
          <p:cNvSpPr/>
          <p:nvPr/>
        </p:nvSpPr>
        <p:spPr>
          <a:xfrm>
            <a:off x="0" y="0"/>
            <a:ext cx="12191999" cy="685736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06" name="Google Shape;206;g27b10026824_0_966"/>
          <p:cNvSpPr txBox="1"/>
          <p:nvPr>
            <p:ph type="title"/>
          </p:nvPr>
        </p:nvSpPr>
        <p:spPr>
          <a:xfrm>
            <a:off x="645065" y="1463040"/>
            <a:ext cx="4488641" cy="2690949"/>
          </a:xfrm>
          <a:prstGeom prst="rect">
            <a:avLst/>
          </a:prstGeom>
          <a:noFill/>
          <a:ln>
            <a:noFill/>
          </a:ln>
        </p:spPr>
        <p:txBody>
          <a:bodyPr anchorCtr="0" anchor="t"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Play"/>
              <a:buNone/>
            </a:pPr>
            <a:r>
              <a:rPr lang="en-US" sz="4800"/>
              <a:t>Real Life Example of Data Science</a:t>
            </a:r>
            <a:br>
              <a:rPr lang="en-US" sz="4800"/>
            </a:br>
            <a:endParaRPr sz="4800"/>
          </a:p>
        </p:txBody>
      </p:sp>
      <p:grpSp>
        <p:nvGrpSpPr>
          <p:cNvPr id="207" name="Google Shape;207;g27b10026824_0_966"/>
          <p:cNvGrpSpPr/>
          <p:nvPr/>
        </p:nvGrpSpPr>
        <p:grpSpPr>
          <a:xfrm>
            <a:off x="209667" y="4415246"/>
            <a:ext cx="11982332" cy="2087795"/>
            <a:chOff x="143163" y="5763486"/>
            <a:chExt cx="11982332" cy="739555"/>
          </a:xfrm>
        </p:grpSpPr>
        <p:sp>
          <p:nvSpPr>
            <p:cNvPr id="208" name="Google Shape;208;g27b10026824_0_966"/>
            <p:cNvSpPr/>
            <p:nvPr/>
          </p:nvSpPr>
          <p:spPr>
            <a:xfrm rot="10800000">
              <a:off x="357444" y="5763486"/>
              <a:ext cx="11768051" cy="739555"/>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cxnSp>
          <p:nvCxnSpPr>
            <p:cNvPr id="209" name="Google Shape;209;g27b10026824_0_966"/>
            <p:cNvCxnSpPr/>
            <p:nvPr/>
          </p:nvCxnSpPr>
          <p:spPr>
            <a:xfrm flipH="1">
              <a:off x="143163" y="5763486"/>
              <a:ext cx="1" cy="739555"/>
            </a:xfrm>
            <a:prstGeom prst="straightConnector1">
              <a:avLst/>
            </a:prstGeom>
            <a:noFill/>
            <a:ln cap="flat" cmpd="sng" w="177800">
              <a:solidFill>
                <a:schemeClr val="accent4"/>
              </a:solidFill>
              <a:prstDash val="solid"/>
              <a:miter lim="800000"/>
              <a:headEnd len="sm" w="sm" type="none"/>
              <a:tailEnd len="sm" w="sm" type="none"/>
            </a:ln>
          </p:spPr>
        </p:cxnSp>
      </p:grpSp>
      <p:sp>
        <p:nvSpPr>
          <p:cNvPr id="210" name="Google Shape;210;g27b10026824_0_966"/>
          <p:cNvSpPr/>
          <p:nvPr/>
        </p:nvSpPr>
        <p:spPr>
          <a:xfrm>
            <a:off x="5133706" y="587829"/>
            <a:ext cx="6505300" cy="5682342"/>
          </a:xfrm>
          <a:prstGeom prst="rect">
            <a:avLst/>
          </a:prstGeom>
          <a:solidFill>
            <a:schemeClr val="lt1"/>
          </a:solidFill>
          <a:ln>
            <a:noFill/>
          </a:ln>
          <a:effectLst>
            <a:outerShdw blurRad="139700" rotWithShape="0" algn="t" dir="5400000" dist="1270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1" name="Google Shape;211;g27b10026824_0_966"/>
          <p:cNvSpPr txBox="1"/>
          <p:nvPr>
            <p:ph idx="1" type="body"/>
          </p:nvPr>
        </p:nvSpPr>
        <p:spPr>
          <a:xfrm>
            <a:off x="5723126" y="1264968"/>
            <a:ext cx="5542387" cy="5005203"/>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1"/>
              </a:buClr>
              <a:buSzPts val="1800"/>
              <a:buNone/>
            </a:pPr>
            <a:r>
              <a:rPr lang="en-US" sz="1800"/>
              <a:t>There are lot of examples you can observe around yourself, where data science is being used. For Example - Social Media, Medical, Preparing strategy for Cricket or FIFA by analyzing past matches. Here are some more real-life examples:</a:t>
            </a:r>
            <a:endParaRPr/>
          </a:p>
          <a:p>
            <a:pPr indent="0" lvl="0" marL="0" rtl="0" algn="l">
              <a:lnSpc>
                <a:spcPct val="90000"/>
              </a:lnSpc>
              <a:spcBef>
                <a:spcPts val="1000"/>
              </a:spcBef>
              <a:spcAft>
                <a:spcPts val="0"/>
              </a:spcAft>
              <a:buClr>
                <a:schemeClr val="dk1"/>
              </a:buClr>
              <a:buSzPts val="1800"/>
              <a:buNone/>
            </a:pPr>
            <a:r>
              <a:rPr b="1" lang="en-US" sz="1800"/>
              <a:t>Social Media Recommendation:</a:t>
            </a:r>
            <a:endParaRPr/>
          </a:p>
          <a:p>
            <a:pPr indent="-228600" lvl="0" marL="228600" rtl="0" algn="l">
              <a:lnSpc>
                <a:spcPct val="90000"/>
              </a:lnSpc>
              <a:spcBef>
                <a:spcPts val="1000"/>
              </a:spcBef>
              <a:spcAft>
                <a:spcPts val="0"/>
              </a:spcAft>
              <a:buClr>
                <a:schemeClr val="dk1"/>
              </a:buClr>
              <a:buSzPts val="1800"/>
              <a:buChar char="•"/>
            </a:pPr>
            <a:r>
              <a:rPr lang="en-US" sz="1800"/>
              <a:t>Have you ever wondered why you always get Instagram Reels aligned towards your interest? These platforms uses data-science to Analyze your past interest/data (Like, Comments, watch etc) and create personalized recommendation to serve content that matches your interests.</a:t>
            </a:r>
            <a:endParaRPr/>
          </a:p>
        </p:txBody>
      </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15" name="Shape 215"/>
        <p:cNvGrpSpPr/>
        <p:nvPr/>
      </p:nvGrpSpPr>
      <p:grpSpPr>
        <a:xfrm>
          <a:off x="0" y="0"/>
          <a:ext cx="0" cy="0"/>
          <a:chOff x="0" y="0"/>
          <a:chExt cx="0" cy="0"/>
        </a:xfrm>
      </p:grpSpPr>
      <p:sp>
        <p:nvSpPr>
          <p:cNvPr id="216" name="Google Shape;216;g27b10026824_0_971"/>
          <p:cNvSpPr/>
          <p:nvPr/>
        </p:nvSpPr>
        <p:spPr>
          <a:xfrm>
            <a:off x="0" y="0"/>
            <a:ext cx="12191999" cy="685736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7" name="Google Shape;217;g27b10026824_0_971"/>
          <p:cNvSpPr txBox="1"/>
          <p:nvPr>
            <p:ph type="title"/>
          </p:nvPr>
        </p:nvSpPr>
        <p:spPr>
          <a:xfrm>
            <a:off x="645065" y="1463040"/>
            <a:ext cx="4488641" cy="2690949"/>
          </a:xfrm>
          <a:prstGeom prst="rect">
            <a:avLst/>
          </a:prstGeom>
          <a:noFill/>
          <a:ln>
            <a:noFill/>
          </a:ln>
        </p:spPr>
        <p:txBody>
          <a:bodyPr anchorCtr="0" anchor="t"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Play"/>
              <a:buNone/>
            </a:pPr>
            <a:r>
              <a:rPr lang="en-US" sz="4800"/>
              <a:t>Real Life Examples of Data Science</a:t>
            </a:r>
            <a:br>
              <a:rPr lang="en-US" sz="4800"/>
            </a:br>
            <a:endParaRPr sz="4800"/>
          </a:p>
        </p:txBody>
      </p:sp>
      <p:grpSp>
        <p:nvGrpSpPr>
          <p:cNvPr id="218" name="Google Shape;218;g27b10026824_0_971"/>
          <p:cNvGrpSpPr/>
          <p:nvPr/>
        </p:nvGrpSpPr>
        <p:grpSpPr>
          <a:xfrm>
            <a:off x="209667" y="4415246"/>
            <a:ext cx="11982332" cy="2087795"/>
            <a:chOff x="143163" y="5763486"/>
            <a:chExt cx="11982332" cy="739555"/>
          </a:xfrm>
        </p:grpSpPr>
        <p:sp>
          <p:nvSpPr>
            <p:cNvPr id="219" name="Google Shape;219;g27b10026824_0_971"/>
            <p:cNvSpPr/>
            <p:nvPr/>
          </p:nvSpPr>
          <p:spPr>
            <a:xfrm rot="10800000">
              <a:off x="357444" y="5763486"/>
              <a:ext cx="11768051" cy="739555"/>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cxnSp>
          <p:nvCxnSpPr>
            <p:cNvPr id="220" name="Google Shape;220;g27b10026824_0_971"/>
            <p:cNvCxnSpPr/>
            <p:nvPr/>
          </p:nvCxnSpPr>
          <p:spPr>
            <a:xfrm flipH="1">
              <a:off x="143163" y="5763486"/>
              <a:ext cx="1" cy="739555"/>
            </a:xfrm>
            <a:prstGeom prst="straightConnector1">
              <a:avLst/>
            </a:prstGeom>
            <a:noFill/>
            <a:ln cap="flat" cmpd="sng" w="177800">
              <a:solidFill>
                <a:schemeClr val="accent4"/>
              </a:solidFill>
              <a:prstDash val="solid"/>
              <a:miter lim="800000"/>
              <a:headEnd len="sm" w="sm" type="none"/>
              <a:tailEnd len="sm" w="sm" type="none"/>
            </a:ln>
          </p:spPr>
        </p:cxnSp>
      </p:grpSp>
      <p:sp>
        <p:nvSpPr>
          <p:cNvPr id="221" name="Google Shape;221;g27b10026824_0_971"/>
          <p:cNvSpPr/>
          <p:nvPr/>
        </p:nvSpPr>
        <p:spPr>
          <a:xfrm>
            <a:off x="5133706" y="587829"/>
            <a:ext cx="6505300" cy="5682342"/>
          </a:xfrm>
          <a:prstGeom prst="rect">
            <a:avLst/>
          </a:prstGeom>
          <a:solidFill>
            <a:schemeClr val="lt1"/>
          </a:solidFill>
          <a:ln>
            <a:noFill/>
          </a:ln>
          <a:effectLst>
            <a:outerShdw blurRad="139700" rotWithShape="0" algn="t" dir="5400000" dist="1270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22" name="Google Shape;222;g27b10026824_0_971"/>
          <p:cNvSpPr txBox="1"/>
          <p:nvPr>
            <p:ph idx="1" type="body"/>
          </p:nvPr>
        </p:nvSpPr>
        <p:spPr>
          <a:xfrm>
            <a:off x="5778771" y="926080"/>
            <a:ext cx="5542387" cy="5005203"/>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1"/>
              </a:buClr>
              <a:buSzPts val="1800"/>
              <a:buNone/>
            </a:pPr>
            <a:r>
              <a:rPr b="1" lang="en-US" sz="1800"/>
              <a:t>Early Diagnosis of Disease:</a:t>
            </a:r>
            <a:endParaRPr/>
          </a:p>
          <a:p>
            <a:pPr indent="0" lvl="0" marL="0" rtl="0" algn="l">
              <a:lnSpc>
                <a:spcPct val="90000"/>
              </a:lnSpc>
              <a:spcBef>
                <a:spcPts val="1000"/>
              </a:spcBef>
              <a:spcAft>
                <a:spcPts val="0"/>
              </a:spcAft>
              <a:buClr>
                <a:schemeClr val="dk1"/>
              </a:buClr>
              <a:buSzPts val="1800"/>
              <a:buNone/>
            </a:pPr>
            <a:r>
              <a:rPr lang="en-US" sz="1800"/>
              <a:t>Data Science can predicts the risk of conditions like diabetes or heart disease, by analyzing a patient’s medical records and lifestyle habits. This allows doctors to act early and improve lives. In Future, it can help doctors detect diseases before symptoms even start to appear. For example, predicting a Tumor or Cancer at a very early stage. Data Science uses medical history and Image-data for such prediction.</a:t>
            </a:r>
            <a:endParaRPr/>
          </a:p>
          <a:p>
            <a:pPr indent="0" lvl="0" marL="0" rtl="0" algn="l">
              <a:lnSpc>
                <a:spcPct val="90000"/>
              </a:lnSpc>
              <a:spcBef>
                <a:spcPts val="1000"/>
              </a:spcBef>
              <a:spcAft>
                <a:spcPts val="0"/>
              </a:spcAft>
              <a:buClr>
                <a:schemeClr val="dk1"/>
              </a:buClr>
              <a:buSzPts val="1800"/>
              <a:buNone/>
            </a:pPr>
            <a:r>
              <a:rPr b="1" lang="en-US" sz="1800"/>
              <a:t>E-commerce recommendation and Demand Forecast:</a:t>
            </a:r>
            <a:endParaRPr/>
          </a:p>
          <a:p>
            <a:pPr indent="0" lvl="0" marL="0" rtl="0" algn="l">
              <a:lnSpc>
                <a:spcPct val="90000"/>
              </a:lnSpc>
              <a:spcBef>
                <a:spcPts val="1000"/>
              </a:spcBef>
              <a:spcAft>
                <a:spcPts val="0"/>
              </a:spcAft>
              <a:buClr>
                <a:schemeClr val="dk1"/>
              </a:buClr>
              <a:buSzPts val="1800"/>
              <a:buNone/>
            </a:pPr>
            <a:r>
              <a:rPr lang="en-US" sz="1800"/>
              <a:t>E-commerce platforms like Amazon or Flipkart use data science to enhance the shopping experience. By analyzing your browsing history, purchase behavior, and search patterns, they recommend products based on your preferences. It can also help in predicting demand for products by studying past sales trends, seasonal patterns etc.</a:t>
            </a:r>
            <a:endParaRPr/>
          </a:p>
        </p:txBody>
      </p:sp>
    </p:spTree>
  </p:cSld>
  <p:clrMapOvr>
    <a:masterClrMapping/>
  </p:clrMapOvr>
  <p:transition>
    <p:fade/>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26" name="Shape 226"/>
        <p:cNvGrpSpPr/>
        <p:nvPr/>
      </p:nvGrpSpPr>
      <p:grpSpPr>
        <a:xfrm>
          <a:off x="0" y="0"/>
          <a:ext cx="0" cy="0"/>
          <a:chOff x="0" y="0"/>
          <a:chExt cx="0" cy="0"/>
        </a:xfrm>
      </p:grpSpPr>
      <p:sp>
        <p:nvSpPr>
          <p:cNvPr id="227" name="Google Shape;227;g27b10026824_0_976"/>
          <p:cNvSpPr/>
          <p:nvPr/>
        </p:nvSpPr>
        <p:spPr>
          <a:xfrm>
            <a:off x="0" y="0"/>
            <a:ext cx="12191999" cy="685736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28" name="Google Shape;228;g27b10026824_0_976"/>
          <p:cNvSpPr txBox="1"/>
          <p:nvPr>
            <p:ph type="title"/>
          </p:nvPr>
        </p:nvSpPr>
        <p:spPr>
          <a:xfrm>
            <a:off x="645065" y="1463040"/>
            <a:ext cx="4488641" cy="2690949"/>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4300"/>
              <a:buFont typeface="Play"/>
              <a:buNone/>
            </a:pPr>
            <a:r>
              <a:rPr lang="en-US" sz="4300"/>
              <a:t>Industry where data science is used.</a:t>
            </a:r>
            <a:endParaRPr/>
          </a:p>
        </p:txBody>
      </p:sp>
      <p:grpSp>
        <p:nvGrpSpPr>
          <p:cNvPr id="229" name="Google Shape;229;g27b10026824_0_976"/>
          <p:cNvGrpSpPr/>
          <p:nvPr/>
        </p:nvGrpSpPr>
        <p:grpSpPr>
          <a:xfrm>
            <a:off x="209667" y="4415246"/>
            <a:ext cx="11982332" cy="2087795"/>
            <a:chOff x="143163" y="5763486"/>
            <a:chExt cx="11982332" cy="739555"/>
          </a:xfrm>
        </p:grpSpPr>
        <p:sp>
          <p:nvSpPr>
            <p:cNvPr id="230" name="Google Shape;230;g27b10026824_0_976"/>
            <p:cNvSpPr/>
            <p:nvPr/>
          </p:nvSpPr>
          <p:spPr>
            <a:xfrm rot="10800000">
              <a:off x="357444" y="5763486"/>
              <a:ext cx="11768051" cy="739555"/>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cxnSp>
          <p:nvCxnSpPr>
            <p:cNvPr id="231" name="Google Shape;231;g27b10026824_0_976"/>
            <p:cNvCxnSpPr/>
            <p:nvPr/>
          </p:nvCxnSpPr>
          <p:spPr>
            <a:xfrm flipH="1">
              <a:off x="143163" y="5763486"/>
              <a:ext cx="1" cy="739555"/>
            </a:xfrm>
            <a:prstGeom prst="straightConnector1">
              <a:avLst/>
            </a:prstGeom>
            <a:noFill/>
            <a:ln cap="flat" cmpd="sng" w="177800">
              <a:solidFill>
                <a:schemeClr val="accent4"/>
              </a:solidFill>
              <a:prstDash val="solid"/>
              <a:miter lim="800000"/>
              <a:headEnd len="sm" w="sm" type="none"/>
              <a:tailEnd len="sm" w="sm" type="none"/>
            </a:ln>
          </p:spPr>
        </p:cxnSp>
      </p:grpSp>
      <p:sp>
        <p:nvSpPr>
          <p:cNvPr id="232" name="Google Shape;232;g27b10026824_0_976"/>
          <p:cNvSpPr/>
          <p:nvPr/>
        </p:nvSpPr>
        <p:spPr>
          <a:xfrm>
            <a:off x="5133706" y="587829"/>
            <a:ext cx="6505300" cy="5682342"/>
          </a:xfrm>
          <a:prstGeom prst="rect">
            <a:avLst/>
          </a:prstGeom>
          <a:solidFill>
            <a:schemeClr val="lt1"/>
          </a:solidFill>
          <a:ln>
            <a:noFill/>
          </a:ln>
          <a:effectLst>
            <a:outerShdw blurRad="139700" rotWithShape="0" algn="t" dir="5400000" dist="1270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33" name="Google Shape;233;g27b10026824_0_976"/>
          <p:cNvSpPr txBox="1"/>
          <p:nvPr>
            <p:ph idx="1" type="body"/>
          </p:nvPr>
        </p:nvSpPr>
        <p:spPr>
          <a:xfrm>
            <a:off x="5778771" y="926080"/>
            <a:ext cx="5542387" cy="5005203"/>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1"/>
              </a:buClr>
              <a:buSzPts val="1800"/>
              <a:buNone/>
            </a:pPr>
            <a:r>
              <a:rPr lang="en-US" sz="1800"/>
              <a:t>Data science is transforming every industry by unlocking the power of data. Here are some key sectors where data science plays a vital role:</a:t>
            </a:r>
            <a:endParaRPr/>
          </a:p>
          <a:p>
            <a:pPr indent="-228600" lvl="1" marL="685800" rtl="0" algn="l">
              <a:lnSpc>
                <a:spcPct val="90000"/>
              </a:lnSpc>
              <a:spcBef>
                <a:spcPts val="500"/>
              </a:spcBef>
              <a:spcAft>
                <a:spcPts val="0"/>
              </a:spcAft>
              <a:buClr>
                <a:schemeClr val="dk1"/>
              </a:buClr>
              <a:buSzPts val="1800"/>
              <a:buChar char="•"/>
            </a:pPr>
            <a:r>
              <a:rPr b="1" lang="en-US" sz="1800"/>
              <a:t>Healthcare:</a:t>
            </a:r>
            <a:r>
              <a:rPr lang="en-US" sz="1800"/>
              <a:t> Data science improves patient outcomes by using predictive analytics to detect diseases early, creating personalized treatment plans and optimizing hospital operations for efficiency.</a:t>
            </a:r>
            <a:endParaRPr/>
          </a:p>
          <a:p>
            <a:pPr indent="-228600" lvl="1" marL="685800" rtl="0" algn="l">
              <a:lnSpc>
                <a:spcPct val="90000"/>
              </a:lnSpc>
              <a:spcBef>
                <a:spcPts val="500"/>
              </a:spcBef>
              <a:spcAft>
                <a:spcPts val="0"/>
              </a:spcAft>
              <a:buClr>
                <a:schemeClr val="dk1"/>
              </a:buClr>
              <a:buSzPts val="1800"/>
              <a:buChar char="•"/>
            </a:pPr>
            <a:r>
              <a:rPr b="1" lang="en-US" sz="1800"/>
              <a:t>Finance:</a:t>
            </a:r>
            <a:r>
              <a:rPr lang="en-US" sz="1800"/>
              <a:t> Data science helps detect fraudulent activities, assess and manage financial risks, and provide tailored financial solutions to customers.</a:t>
            </a:r>
            <a:endParaRPr/>
          </a:p>
          <a:p>
            <a:pPr indent="-228600" lvl="1" marL="685800" rtl="0" algn="l">
              <a:lnSpc>
                <a:spcPct val="90000"/>
              </a:lnSpc>
              <a:spcBef>
                <a:spcPts val="500"/>
              </a:spcBef>
              <a:spcAft>
                <a:spcPts val="0"/>
              </a:spcAft>
              <a:buClr>
                <a:schemeClr val="dk1"/>
              </a:buClr>
              <a:buSzPts val="1800"/>
              <a:buChar char="•"/>
            </a:pPr>
            <a:r>
              <a:rPr lang="en-US" sz="1800"/>
              <a:t>Retail: Data science enhances customer experiences by delivering targeted marketing campaigns, optimizing inventory management, and forecasting sales trends accurately.</a:t>
            </a:r>
            <a:endParaRPr/>
          </a:p>
          <a:p>
            <a:pPr indent="0" lvl="1" marL="457200" rtl="0" algn="l">
              <a:lnSpc>
                <a:spcPct val="90000"/>
              </a:lnSpc>
              <a:spcBef>
                <a:spcPts val="500"/>
              </a:spcBef>
              <a:spcAft>
                <a:spcPts val="0"/>
              </a:spcAft>
              <a:buClr>
                <a:schemeClr val="dk1"/>
              </a:buClr>
              <a:buSzPts val="1800"/>
              <a:buNone/>
            </a:pPr>
            <a:br>
              <a:rPr lang="en-US" sz="1800"/>
            </a:br>
            <a:endParaRPr sz="1800"/>
          </a:p>
        </p:txBody>
      </p:sp>
    </p:spTree>
  </p:cSld>
  <p:clrMapOvr>
    <a:masterClrMapping/>
  </p:clrMapOvr>
  <p:transition>
    <p:fade/>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37" name="Shape 237"/>
        <p:cNvGrpSpPr/>
        <p:nvPr/>
      </p:nvGrpSpPr>
      <p:grpSpPr>
        <a:xfrm>
          <a:off x="0" y="0"/>
          <a:ext cx="0" cy="0"/>
          <a:chOff x="0" y="0"/>
          <a:chExt cx="0" cy="0"/>
        </a:xfrm>
      </p:grpSpPr>
      <p:sp>
        <p:nvSpPr>
          <p:cNvPr id="238" name="Google Shape;238;g27b10026824_0_981"/>
          <p:cNvSpPr/>
          <p:nvPr/>
        </p:nvSpPr>
        <p:spPr>
          <a:xfrm>
            <a:off x="0" y="0"/>
            <a:ext cx="12191999" cy="685736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39" name="Google Shape;239;g27b10026824_0_981"/>
          <p:cNvSpPr txBox="1"/>
          <p:nvPr>
            <p:ph type="title"/>
          </p:nvPr>
        </p:nvSpPr>
        <p:spPr>
          <a:xfrm>
            <a:off x="645065" y="1463040"/>
            <a:ext cx="4488641" cy="2690949"/>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4300"/>
              <a:buFont typeface="Play"/>
              <a:buNone/>
            </a:pPr>
            <a:r>
              <a:rPr lang="en-US" sz="4300"/>
              <a:t>Industry where data science is used.</a:t>
            </a:r>
            <a:endParaRPr/>
          </a:p>
        </p:txBody>
      </p:sp>
      <p:grpSp>
        <p:nvGrpSpPr>
          <p:cNvPr id="240" name="Google Shape;240;g27b10026824_0_981"/>
          <p:cNvGrpSpPr/>
          <p:nvPr/>
        </p:nvGrpSpPr>
        <p:grpSpPr>
          <a:xfrm>
            <a:off x="209667" y="4415246"/>
            <a:ext cx="11982332" cy="2087795"/>
            <a:chOff x="143163" y="5763486"/>
            <a:chExt cx="11982332" cy="739555"/>
          </a:xfrm>
        </p:grpSpPr>
        <p:sp>
          <p:nvSpPr>
            <p:cNvPr id="241" name="Google Shape;241;g27b10026824_0_981"/>
            <p:cNvSpPr/>
            <p:nvPr/>
          </p:nvSpPr>
          <p:spPr>
            <a:xfrm rot="10800000">
              <a:off x="357444" y="5763486"/>
              <a:ext cx="11768051" cy="739555"/>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cxnSp>
          <p:nvCxnSpPr>
            <p:cNvPr id="242" name="Google Shape;242;g27b10026824_0_981"/>
            <p:cNvCxnSpPr/>
            <p:nvPr/>
          </p:nvCxnSpPr>
          <p:spPr>
            <a:xfrm flipH="1">
              <a:off x="143163" y="5763486"/>
              <a:ext cx="1" cy="739555"/>
            </a:xfrm>
            <a:prstGeom prst="straightConnector1">
              <a:avLst/>
            </a:prstGeom>
            <a:noFill/>
            <a:ln cap="flat" cmpd="sng" w="177800">
              <a:solidFill>
                <a:schemeClr val="accent4"/>
              </a:solidFill>
              <a:prstDash val="solid"/>
              <a:miter lim="800000"/>
              <a:headEnd len="sm" w="sm" type="none"/>
              <a:tailEnd len="sm" w="sm" type="none"/>
            </a:ln>
          </p:spPr>
        </p:cxnSp>
      </p:grpSp>
      <p:sp>
        <p:nvSpPr>
          <p:cNvPr id="243" name="Google Shape;243;g27b10026824_0_981"/>
          <p:cNvSpPr/>
          <p:nvPr/>
        </p:nvSpPr>
        <p:spPr>
          <a:xfrm>
            <a:off x="5133706" y="587829"/>
            <a:ext cx="6505300" cy="5682342"/>
          </a:xfrm>
          <a:prstGeom prst="rect">
            <a:avLst/>
          </a:prstGeom>
          <a:solidFill>
            <a:schemeClr val="lt1"/>
          </a:solidFill>
          <a:ln>
            <a:noFill/>
          </a:ln>
          <a:effectLst>
            <a:outerShdw blurRad="139700" rotWithShape="0" algn="t" dir="5400000" dist="1270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44" name="Google Shape;244;g27b10026824_0_981"/>
          <p:cNvSpPr txBox="1"/>
          <p:nvPr>
            <p:ph idx="1" type="body"/>
          </p:nvPr>
        </p:nvSpPr>
        <p:spPr>
          <a:xfrm>
            <a:off x="5778771" y="926080"/>
            <a:ext cx="5542387" cy="5005203"/>
          </a:xfrm>
          <a:prstGeom prst="rect">
            <a:avLst/>
          </a:prstGeom>
          <a:noFill/>
          <a:ln>
            <a:noFill/>
          </a:ln>
        </p:spPr>
        <p:txBody>
          <a:bodyPr anchorCtr="0" anchor="t" bIns="45700" lIns="91425" spcFirstLastPara="1" rIns="91425" wrap="square" tIns="45700">
            <a:noAutofit/>
          </a:bodyPr>
          <a:lstStyle/>
          <a:p>
            <a:pPr indent="-228600" lvl="0" marL="228600" rtl="0" algn="l">
              <a:lnSpc>
                <a:spcPct val="90000"/>
              </a:lnSpc>
              <a:spcBef>
                <a:spcPts val="0"/>
              </a:spcBef>
              <a:spcAft>
                <a:spcPts val="0"/>
              </a:spcAft>
              <a:buClr>
                <a:schemeClr val="dk1"/>
              </a:buClr>
              <a:buSzPts val="1800"/>
              <a:buChar char="•"/>
            </a:pPr>
            <a:r>
              <a:rPr b="1" lang="en-US" sz="1800"/>
              <a:t>Transportation:</a:t>
            </a:r>
            <a:r>
              <a:rPr lang="en-US" sz="1800"/>
              <a:t> Data science optimizes travel routes, manages vehicle fleets effectively, and enhances traffic management systems for smoother journeys.</a:t>
            </a:r>
            <a:endParaRPr/>
          </a:p>
          <a:p>
            <a:pPr indent="-228600" lvl="0" marL="228600" rtl="0" algn="l">
              <a:lnSpc>
                <a:spcPct val="90000"/>
              </a:lnSpc>
              <a:spcBef>
                <a:spcPts val="1000"/>
              </a:spcBef>
              <a:spcAft>
                <a:spcPts val="0"/>
              </a:spcAft>
              <a:buClr>
                <a:schemeClr val="dk1"/>
              </a:buClr>
              <a:buSzPts val="1800"/>
              <a:buChar char="•"/>
            </a:pPr>
            <a:r>
              <a:rPr b="1" lang="en-US" sz="1800"/>
              <a:t>Manufacturing:</a:t>
            </a:r>
            <a:r>
              <a:rPr lang="en-US" sz="1800"/>
              <a:t> Data science predicts potential equipment failures, streamlines supply chain processes, and improves production efficiency through data-driven decisions.</a:t>
            </a:r>
            <a:endParaRPr/>
          </a:p>
          <a:p>
            <a:pPr indent="-228600" lvl="0" marL="228600" rtl="0" algn="l">
              <a:lnSpc>
                <a:spcPct val="90000"/>
              </a:lnSpc>
              <a:spcBef>
                <a:spcPts val="1000"/>
              </a:spcBef>
              <a:spcAft>
                <a:spcPts val="0"/>
              </a:spcAft>
              <a:buClr>
                <a:schemeClr val="dk1"/>
              </a:buClr>
              <a:buSzPts val="1800"/>
              <a:buChar char="•"/>
            </a:pPr>
            <a:r>
              <a:rPr b="1" lang="en-US" sz="1800"/>
              <a:t>Energy:</a:t>
            </a:r>
            <a:r>
              <a:rPr lang="en-US" sz="1800"/>
              <a:t> Data science forecasts energy demand, optimizes energy consumption, and facilitates the integration of renewable energy resources.</a:t>
            </a:r>
            <a:endParaRPr/>
          </a:p>
          <a:p>
            <a:pPr indent="-228600" lvl="0" marL="228600" rtl="0" algn="l">
              <a:lnSpc>
                <a:spcPct val="90000"/>
              </a:lnSpc>
              <a:spcBef>
                <a:spcPts val="1000"/>
              </a:spcBef>
              <a:spcAft>
                <a:spcPts val="0"/>
              </a:spcAft>
              <a:buClr>
                <a:schemeClr val="dk1"/>
              </a:buClr>
              <a:buSzPts val="1800"/>
              <a:buChar char="•"/>
            </a:pPr>
            <a:r>
              <a:rPr b="1" lang="en-US" sz="1800"/>
              <a:t>Agriculture:</a:t>
            </a:r>
            <a:r>
              <a:rPr lang="en-US" sz="1800"/>
              <a:t> Data science drives precision farming practices by monitoring crop health, managing resources efficiently, and boosting agricultural yields.</a:t>
            </a:r>
            <a:endParaRPr/>
          </a:p>
        </p:txBody>
      </p:sp>
    </p:spTree>
  </p:cSld>
  <p:clrMapOvr>
    <a:masterClrMapping/>
  </p:clrMapOvr>
  <p:transition>
    <p:fade/>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48" name="Shape 248"/>
        <p:cNvGrpSpPr/>
        <p:nvPr/>
      </p:nvGrpSpPr>
      <p:grpSpPr>
        <a:xfrm>
          <a:off x="0" y="0"/>
          <a:ext cx="0" cy="0"/>
          <a:chOff x="0" y="0"/>
          <a:chExt cx="0" cy="0"/>
        </a:xfrm>
      </p:grpSpPr>
      <p:sp>
        <p:nvSpPr>
          <p:cNvPr id="249" name="Google Shape;249;g27b10026824_0_986"/>
          <p:cNvSpPr/>
          <p:nvPr/>
        </p:nvSpPr>
        <p:spPr>
          <a:xfrm>
            <a:off x="0" y="0"/>
            <a:ext cx="12191999" cy="685736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50" name="Google Shape;250;g27b10026824_0_986"/>
          <p:cNvSpPr txBox="1"/>
          <p:nvPr>
            <p:ph type="title"/>
          </p:nvPr>
        </p:nvSpPr>
        <p:spPr>
          <a:xfrm>
            <a:off x="645065" y="1463040"/>
            <a:ext cx="4488641" cy="2690949"/>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4300"/>
              <a:buFont typeface="Play"/>
              <a:buNone/>
            </a:pPr>
            <a:r>
              <a:rPr lang="en-US" sz="4300"/>
              <a:t>Important Data Science Skills</a:t>
            </a:r>
            <a:endParaRPr/>
          </a:p>
        </p:txBody>
      </p:sp>
      <p:grpSp>
        <p:nvGrpSpPr>
          <p:cNvPr id="251" name="Google Shape;251;g27b10026824_0_986"/>
          <p:cNvGrpSpPr/>
          <p:nvPr/>
        </p:nvGrpSpPr>
        <p:grpSpPr>
          <a:xfrm>
            <a:off x="209667" y="4415246"/>
            <a:ext cx="11982332" cy="2087795"/>
            <a:chOff x="143163" y="5763486"/>
            <a:chExt cx="11982332" cy="739555"/>
          </a:xfrm>
        </p:grpSpPr>
        <p:sp>
          <p:nvSpPr>
            <p:cNvPr id="252" name="Google Shape;252;g27b10026824_0_986"/>
            <p:cNvSpPr/>
            <p:nvPr/>
          </p:nvSpPr>
          <p:spPr>
            <a:xfrm rot="10800000">
              <a:off x="357444" y="5763486"/>
              <a:ext cx="11768051" cy="739555"/>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cxnSp>
          <p:nvCxnSpPr>
            <p:cNvPr id="253" name="Google Shape;253;g27b10026824_0_986"/>
            <p:cNvCxnSpPr/>
            <p:nvPr/>
          </p:nvCxnSpPr>
          <p:spPr>
            <a:xfrm flipH="1">
              <a:off x="143163" y="5763486"/>
              <a:ext cx="1" cy="739555"/>
            </a:xfrm>
            <a:prstGeom prst="straightConnector1">
              <a:avLst/>
            </a:prstGeom>
            <a:noFill/>
            <a:ln cap="flat" cmpd="sng" w="177800">
              <a:solidFill>
                <a:schemeClr val="accent4"/>
              </a:solidFill>
              <a:prstDash val="solid"/>
              <a:miter lim="800000"/>
              <a:headEnd len="sm" w="sm" type="none"/>
              <a:tailEnd len="sm" w="sm" type="none"/>
            </a:ln>
          </p:spPr>
        </p:cxnSp>
      </p:grpSp>
      <p:sp>
        <p:nvSpPr>
          <p:cNvPr id="254" name="Google Shape;254;g27b10026824_0_986"/>
          <p:cNvSpPr/>
          <p:nvPr/>
        </p:nvSpPr>
        <p:spPr>
          <a:xfrm>
            <a:off x="5133706" y="587829"/>
            <a:ext cx="6505300" cy="5682342"/>
          </a:xfrm>
          <a:prstGeom prst="rect">
            <a:avLst/>
          </a:prstGeom>
          <a:solidFill>
            <a:schemeClr val="lt1"/>
          </a:solidFill>
          <a:ln>
            <a:noFill/>
          </a:ln>
          <a:effectLst>
            <a:outerShdw blurRad="139700" rotWithShape="0" algn="t" dir="5400000" dist="1270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55" name="Google Shape;255;g27b10026824_0_986"/>
          <p:cNvSpPr txBox="1"/>
          <p:nvPr>
            <p:ph idx="1" type="body"/>
          </p:nvPr>
        </p:nvSpPr>
        <p:spPr>
          <a:xfrm>
            <a:off x="5778771" y="926080"/>
            <a:ext cx="5542387" cy="5005203"/>
          </a:xfrm>
          <a:prstGeom prst="rect">
            <a:avLst/>
          </a:prstGeom>
          <a:noFill/>
          <a:ln>
            <a:noFill/>
          </a:ln>
        </p:spPr>
        <p:txBody>
          <a:bodyPr anchorCtr="0" anchor="t" bIns="45700" lIns="91425" spcFirstLastPara="1" rIns="91425" wrap="square" tIns="45700">
            <a:noAutofit/>
          </a:bodyPr>
          <a:lstStyle/>
          <a:p>
            <a:pPr indent="-228600" lvl="0" marL="228600" rtl="0" algn="l">
              <a:lnSpc>
                <a:spcPct val="90000"/>
              </a:lnSpc>
              <a:spcBef>
                <a:spcPts val="0"/>
              </a:spcBef>
              <a:spcAft>
                <a:spcPts val="0"/>
              </a:spcAft>
              <a:buClr>
                <a:schemeClr val="dk1"/>
              </a:buClr>
              <a:buSzPts val="1800"/>
              <a:buChar char="•"/>
            </a:pPr>
            <a:r>
              <a:rPr lang="en-US" sz="1800"/>
              <a:t>Data Scientists need a mix of technical and soft skills to excel in this domain. To start with data science, it's important to learn the basics like Mathematics and Basic programming skills. Here are some essential skills for a successful career in data science:</a:t>
            </a:r>
            <a:endParaRPr/>
          </a:p>
          <a:p>
            <a:pPr indent="-228600" lvl="0" marL="228600" rtl="0" algn="l">
              <a:lnSpc>
                <a:spcPct val="90000"/>
              </a:lnSpc>
              <a:spcBef>
                <a:spcPts val="1000"/>
              </a:spcBef>
              <a:spcAft>
                <a:spcPts val="0"/>
              </a:spcAft>
              <a:buClr>
                <a:schemeClr val="dk1"/>
              </a:buClr>
              <a:buSzPts val="1800"/>
              <a:buChar char="•"/>
            </a:pPr>
            <a:r>
              <a:rPr b="1" lang="en-US" sz="1800"/>
              <a:t>Programming:</a:t>
            </a:r>
            <a:r>
              <a:rPr lang="en-US" sz="1800"/>
              <a:t> Proficiency in programming languages like Python, R, or SQL is crucial for analyzing and processing data effectively.</a:t>
            </a:r>
            <a:endParaRPr/>
          </a:p>
          <a:p>
            <a:pPr indent="-228600" lvl="0" marL="228600" rtl="0" algn="l">
              <a:lnSpc>
                <a:spcPct val="90000"/>
              </a:lnSpc>
              <a:spcBef>
                <a:spcPts val="1000"/>
              </a:spcBef>
              <a:spcAft>
                <a:spcPts val="0"/>
              </a:spcAft>
              <a:buClr>
                <a:schemeClr val="dk1"/>
              </a:buClr>
              <a:buSzPts val="1800"/>
              <a:buChar char="•"/>
            </a:pPr>
            <a:r>
              <a:rPr b="1" lang="en-US" sz="1800"/>
              <a:t>Statistics and Mathematics:</a:t>
            </a:r>
            <a:r>
              <a:rPr lang="en-US" sz="1800"/>
              <a:t> A strong foundation in statistics and linear algebra helps in understanding data patterns and building predictive models.</a:t>
            </a:r>
            <a:endParaRPr/>
          </a:p>
          <a:p>
            <a:pPr indent="-228600" lvl="0" marL="228600" rtl="0" algn="l">
              <a:lnSpc>
                <a:spcPct val="90000"/>
              </a:lnSpc>
              <a:spcBef>
                <a:spcPts val="1000"/>
              </a:spcBef>
              <a:spcAft>
                <a:spcPts val="0"/>
              </a:spcAft>
              <a:buClr>
                <a:schemeClr val="dk1"/>
              </a:buClr>
              <a:buSzPts val="1800"/>
              <a:buChar char="•"/>
            </a:pPr>
            <a:r>
              <a:rPr b="1" lang="en-US" sz="1800"/>
              <a:t>Machine Learning:</a:t>
            </a:r>
            <a:r>
              <a:rPr lang="en-US" sz="1800"/>
              <a:t> Knowledge of machine learning algorithms and frameworks is key to creating intelligent data-driven solutions.</a:t>
            </a:r>
            <a:endParaRPr/>
          </a:p>
        </p:txBody>
      </p:sp>
    </p:spTree>
  </p:cSld>
  <p:clrMapOvr>
    <a:masterClrMapping/>
  </p:clrMapOvr>
  <p:transition>
    <p:fade/>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59" name="Shape 259"/>
        <p:cNvGrpSpPr/>
        <p:nvPr/>
      </p:nvGrpSpPr>
      <p:grpSpPr>
        <a:xfrm>
          <a:off x="0" y="0"/>
          <a:ext cx="0" cy="0"/>
          <a:chOff x="0" y="0"/>
          <a:chExt cx="0" cy="0"/>
        </a:xfrm>
      </p:grpSpPr>
      <p:sp>
        <p:nvSpPr>
          <p:cNvPr id="260" name="Google Shape;260;g27b10026824_0_990"/>
          <p:cNvSpPr/>
          <p:nvPr/>
        </p:nvSpPr>
        <p:spPr>
          <a:xfrm>
            <a:off x="0" y="0"/>
            <a:ext cx="12191999" cy="685736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61" name="Google Shape;261;g27b10026824_0_990"/>
          <p:cNvSpPr txBox="1"/>
          <p:nvPr>
            <p:ph type="title"/>
          </p:nvPr>
        </p:nvSpPr>
        <p:spPr>
          <a:xfrm>
            <a:off x="645065" y="1463040"/>
            <a:ext cx="4488641" cy="2690949"/>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4300"/>
              <a:buFont typeface="Play"/>
              <a:buNone/>
            </a:pPr>
            <a:r>
              <a:rPr lang="en-US" sz="4300"/>
              <a:t>Important Data Science Skills</a:t>
            </a:r>
            <a:endParaRPr/>
          </a:p>
        </p:txBody>
      </p:sp>
      <p:grpSp>
        <p:nvGrpSpPr>
          <p:cNvPr id="262" name="Google Shape;262;g27b10026824_0_990"/>
          <p:cNvGrpSpPr/>
          <p:nvPr/>
        </p:nvGrpSpPr>
        <p:grpSpPr>
          <a:xfrm>
            <a:off x="209667" y="4415246"/>
            <a:ext cx="11982332" cy="2087795"/>
            <a:chOff x="143163" y="5763486"/>
            <a:chExt cx="11982332" cy="739555"/>
          </a:xfrm>
        </p:grpSpPr>
        <p:sp>
          <p:nvSpPr>
            <p:cNvPr id="263" name="Google Shape;263;g27b10026824_0_990"/>
            <p:cNvSpPr/>
            <p:nvPr/>
          </p:nvSpPr>
          <p:spPr>
            <a:xfrm rot="10800000">
              <a:off x="357444" y="5763486"/>
              <a:ext cx="11768051" cy="739555"/>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cxnSp>
          <p:nvCxnSpPr>
            <p:cNvPr id="264" name="Google Shape;264;g27b10026824_0_990"/>
            <p:cNvCxnSpPr/>
            <p:nvPr/>
          </p:nvCxnSpPr>
          <p:spPr>
            <a:xfrm flipH="1">
              <a:off x="143163" y="5763486"/>
              <a:ext cx="1" cy="739555"/>
            </a:xfrm>
            <a:prstGeom prst="straightConnector1">
              <a:avLst/>
            </a:prstGeom>
            <a:noFill/>
            <a:ln cap="flat" cmpd="sng" w="177800">
              <a:solidFill>
                <a:schemeClr val="accent4"/>
              </a:solidFill>
              <a:prstDash val="solid"/>
              <a:miter lim="800000"/>
              <a:headEnd len="sm" w="sm" type="none"/>
              <a:tailEnd len="sm" w="sm" type="none"/>
            </a:ln>
          </p:spPr>
        </p:cxnSp>
      </p:grpSp>
      <p:sp>
        <p:nvSpPr>
          <p:cNvPr id="265" name="Google Shape;265;g27b10026824_0_990"/>
          <p:cNvSpPr/>
          <p:nvPr/>
        </p:nvSpPr>
        <p:spPr>
          <a:xfrm>
            <a:off x="5133706" y="587829"/>
            <a:ext cx="6505300" cy="5682342"/>
          </a:xfrm>
          <a:prstGeom prst="rect">
            <a:avLst/>
          </a:prstGeom>
          <a:solidFill>
            <a:schemeClr val="lt1"/>
          </a:solidFill>
          <a:ln>
            <a:noFill/>
          </a:ln>
          <a:effectLst>
            <a:outerShdw blurRad="139700" rotWithShape="0" algn="t" dir="5400000" dist="1270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66" name="Google Shape;266;g27b10026824_0_990"/>
          <p:cNvSpPr txBox="1"/>
          <p:nvPr>
            <p:ph idx="1" type="body"/>
          </p:nvPr>
        </p:nvSpPr>
        <p:spPr>
          <a:xfrm>
            <a:off x="5778771" y="926080"/>
            <a:ext cx="5542387" cy="5005203"/>
          </a:xfrm>
          <a:prstGeom prst="rect">
            <a:avLst/>
          </a:prstGeom>
          <a:noFill/>
          <a:ln>
            <a:noFill/>
          </a:ln>
        </p:spPr>
        <p:txBody>
          <a:bodyPr anchorCtr="0" anchor="t" bIns="45700" lIns="91425" spcFirstLastPara="1" rIns="91425" wrap="square" tIns="45700">
            <a:noAutofit/>
          </a:bodyPr>
          <a:lstStyle/>
          <a:p>
            <a:pPr indent="-228600" lvl="0" marL="228600" rtl="0" algn="l">
              <a:lnSpc>
                <a:spcPct val="90000"/>
              </a:lnSpc>
              <a:spcBef>
                <a:spcPts val="0"/>
              </a:spcBef>
              <a:spcAft>
                <a:spcPts val="0"/>
              </a:spcAft>
              <a:buClr>
                <a:schemeClr val="dk1"/>
              </a:buClr>
              <a:buSzPts val="1800"/>
              <a:buChar char="•"/>
            </a:pPr>
            <a:r>
              <a:rPr b="1" lang="en-US" sz="1800"/>
              <a:t>Data Visualization:</a:t>
            </a:r>
            <a:r>
              <a:rPr lang="en-US" sz="1800"/>
              <a:t> The ability to present data insights through tools like Tableau, Power BI, or Matplotlib ensures findings are clear and actionable.</a:t>
            </a:r>
            <a:endParaRPr/>
          </a:p>
          <a:p>
            <a:pPr indent="-228600" lvl="0" marL="228600" rtl="0" algn="l">
              <a:lnSpc>
                <a:spcPct val="90000"/>
              </a:lnSpc>
              <a:spcBef>
                <a:spcPts val="1000"/>
              </a:spcBef>
              <a:spcAft>
                <a:spcPts val="0"/>
              </a:spcAft>
              <a:buClr>
                <a:schemeClr val="dk1"/>
              </a:buClr>
              <a:buSzPts val="1800"/>
              <a:buChar char="•"/>
            </a:pPr>
            <a:r>
              <a:rPr b="1" lang="en-US" sz="1800"/>
              <a:t>Data Wrangling:</a:t>
            </a:r>
            <a:r>
              <a:rPr lang="en-US" sz="1800"/>
              <a:t> Skills in cleaning, transforming, and preparing raw data for analysis are vital for maintaining data quality.</a:t>
            </a:r>
            <a:endParaRPr/>
          </a:p>
          <a:p>
            <a:pPr indent="-228600" lvl="0" marL="228600" rtl="0" algn="l">
              <a:lnSpc>
                <a:spcPct val="90000"/>
              </a:lnSpc>
              <a:spcBef>
                <a:spcPts val="1000"/>
              </a:spcBef>
              <a:spcAft>
                <a:spcPts val="0"/>
              </a:spcAft>
              <a:buClr>
                <a:schemeClr val="dk1"/>
              </a:buClr>
              <a:buSzPts val="1800"/>
              <a:buChar char="•"/>
            </a:pPr>
            <a:r>
              <a:rPr b="1" lang="en-US" sz="1800"/>
              <a:t>Big Data Tools:</a:t>
            </a:r>
            <a:r>
              <a:rPr lang="en-US" sz="1800"/>
              <a:t> Familiarity with tools like Hadoop, Spark, or cloud platforms helps in handling large datasets efficiently.</a:t>
            </a:r>
            <a:endParaRPr/>
          </a:p>
          <a:p>
            <a:pPr indent="-228600" lvl="0" marL="228600" rtl="0" algn="l">
              <a:lnSpc>
                <a:spcPct val="90000"/>
              </a:lnSpc>
              <a:spcBef>
                <a:spcPts val="1000"/>
              </a:spcBef>
              <a:spcAft>
                <a:spcPts val="0"/>
              </a:spcAft>
              <a:buClr>
                <a:schemeClr val="dk1"/>
              </a:buClr>
              <a:buSzPts val="1800"/>
              <a:buChar char="•"/>
            </a:pPr>
            <a:r>
              <a:rPr b="1" lang="en-US" sz="1800"/>
              <a:t>Critical Thinking:</a:t>
            </a:r>
            <a:r>
              <a:rPr lang="en-US" sz="1800"/>
              <a:t> Analytical skills to interpret data and solve problems creatively are essential for uncovering actionable insights.</a:t>
            </a:r>
            <a:endParaRPr/>
          </a:p>
          <a:p>
            <a:pPr indent="-228600" lvl="0" marL="228600" rtl="0" algn="l">
              <a:lnSpc>
                <a:spcPct val="90000"/>
              </a:lnSpc>
              <a:spcBef>
                <a:spcPts val="1000"/>
              </a:spcBef>
              <a:spcAft>
                <a:spcPts val="0"/>
              </a:spcAft>
              <a:buClr>
                <a:schemeClr val="dk1"/>
              </a:buClr>
              <a:buSzPts val="1800"/>
              <a:buChar char="•"/>
            </a:pPr>
            <a:r>
              <a:rPr b="1" lang="en-US" sz="1800"/>
              <a:t>Communication:</a:t>
            </a:r>
            <a:r>
              <a:rPr lang="en-US" sz="1800"/>
              <a:t> The ability to explain complex data findings in simple terms to stakeholders is a valuable asset.</a:t>
            </a:r>
            <a:endParaRPr/>
          </a:p>
        </p:txBody>
      </p:sp>
    </p:spTree>
  </p:cSld>
  <p:clrMapOvr>
    <a:masterClrMapping/>
  </p:clrMapOvr>
  <p:transition>
    <p:fade/>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70" name="Shape 270"/>
        <p:cNvGrpSpPr/>
        <p:nvPr/>
      </p:nvGrpSpPr>
      <p:grpSpPr>
        <a:xfrm>
          <a:off x="0" y="0"/>
          <a:ext cx="0" cy="0"/>
          <a:chOff x="0" y="0"/>
          <a:chExt cx="0" cy="0"/>
        </a:xfrm>
      </p:grpSpPr>
      <p:sp>
        <p:nvSpPr>
          <p:cNvPr id="271" name="Google Shape;271;g27b10026824_0_994"/>
          <p:cNvSpPr/>
          <p:nvPr/>
        </p:nvSpPr>
        <p:spPr>
          <a:xfrm>
            <a:off x="0" y="0"/>
            <a:ext cx="12191999" cy="685736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72" name="Google Shape;272;g27b10026824_0_994"/>
          <p:cNvSpPr txBox="1"/>
          <p:nvPr>
            <p:ph type="title"/>
          </p:nvPr>
        </p:nvSpPr>
        <p:spPr>
          <a:xfrm>
            <a:off x="645065" y="1463040"/>
            <a:ext cx="4488641" cy="2690949"/>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4300"/>
              <a:buFont typeface="Play"/>
              <a:buNone/>
            </a:pPr>
            <a:r>
              <a:rPr lang="en-US" sz="4300"/>
              <a:t>Jobs and Career in Data Science</a:t>
            </a:r>
            <a:br>
              <a:rPr lang="en-US" sz="4300"/>
            </a:br>
            <a:endParaRPr sz="4300"/>
          </a:p>
        </p:txBody>
      </p:sp>
      <p:grpSp>
        <p:nvGrpSpPr>
          <p:cNvPr id="273" name="Google Shape;273;g27b10026824_0_994"/>
          <p:cNvGrpSpPr/>
          <p:nvPr/>
        </p:nvGrpSpPr>
        <p:grpSpPr>
          <a:xfrm>
            <a:off x="209667" y="4415246"/>
            <a:ext cx="11982332" cy="2087795"/>
            <a:chOff x="143163" y="5763486"/>
            <a:chExt cx="11982332" cy="739555"/>
          </a:xfrm>
        </p:grpSpPr>
        <p:sp>
          <p:nvSpPr>
            <p:cNvPr id="274" name="Google Shape;274;g27b10026824_0_994"/>
            <p:cNvSpPr/>
            <p:nvPr/>
          </p:nvSpPr>
          <p:spPr>
            <a:xfrm rot="10800000">
              <a:off x="357444" y="5763486"/>
              <a:ext cx="11768051" cy="739555"/>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cxnSp>
          <p:nvCxnSpPr>
            <p:cNvPr id="275" name="Google Shape;275;g27b10026824_0_994"/>
            <p:cNvCxnSpPr/>
            <p:nvPr/>
          </p:nvCxnSpPr>
          <p:spPr>
            <a:xfrm flipH="1">
              <a:off x="143163" y="5763486"/>
              <a:ext cx="1" cy="739555"/>
            </a:xfrm>
            <a:prstGeom prst="straightConnector1">
              <a:avLst/>
            </a:prstGeom>
            <a:noFill/>
            <a:ln cap="flat" cmpd="sng" w="177800">
              <a:solidFill>
                <a:schemeClr val="accent4"/>
              </a:solidFill>
              <a:prstDash val="solid"/>
              <a:miter lim="800000"/>
              <a:headEnd len="sm" w="sm" type="none"/>
              <a:tailEnd len="sm" w="sm" type="none"/>
            </a:ln>
          </p:spPr>
        </p:cxnSp>
      </p:grpSp>
      <p:sp>
        <p:nvSpPr>
          <p:cNvPr id="276" name="Google Shape;276;g27b10026824_0_994"/>
          <p:cNvSpPr/>
          <p:nvPr/>
        </p:nvSpPr>
        <p:spPr>
          <a:xfrm>
            <a:off x="5133706" y="587829"/>
            <a:ext cx="6505300" cy="5682342"/>
          </a:xfrm>
          <a:prstGeom prst="rect">
            <a:avLst/>
          </a:prstGeom>
          <a:solidFill>
            <a:schemeClr val="lt1"/>
          </a:solidFill>
          <a:ln>
            <a:noFill/>
          </a:ln>
          <a:effectLst>
            <a:outerShdw blurRad="139700" rotWithShape="0" algn="t" dir="5400000" dist="1270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77" name="Google Shape;277;g27b10026824_0_994"/>
          <p:cNvSpPr txBox="1"/>
          <p:nvPr>
            <p:ph idx="1" type="body"/>
          </p:nvPr>
        </p:nvSpPr>
        <p:spPr>
          <a:xfrm>
            <a:off x="5778771" y="587829"/>
            <a:ext cx="5542387" cy="5005203"/>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1"/>
              </a:buClr>
              <a:buSzPts val="1800"/>
              <a:buNone/>
            </a:pPr>
            <a:r>
              <a:rPr b="1" lang="en-US" sz="1800"/>
              <a:t>1. Data Scientist</a:t>
            </a:r>
            <a:endParaRPr/>
          </a:p>
          <a:p>
            <a:pPr indent="-228600" lvl="0" marL="228600" rtl="0" algn="l">
              <a:lnSpc>
                <a:spcPct val="90000"/>
              </a:lnSpc>
              <a:spcBef>
                <a:spcPts val="1000"/>
              </a:spcBef>
              <a:spcAft>
                <a:spcPts val="0"/>
              </a:spcAft>
              <a:buClr>
                <a:schemeClr val="dk1"/>
              </a:buClr>
              <a:buSzPts val="1800"/>
              <a:buChar char="•"/>
            </a:pPr>
            <a:r>
              <a:rPr b="1" lang="en-US" sz="1800"/>
              <a:t>Responsibilities:</a:t>
            </a:r>
            <a:r>
              <a:rPr lang="en-US" sz="1800"/>
              <a:t> Analyzing large datasets, developing machine learning models, interpreting results, and providing insights to inform business decisions.</a:t>
            </a:r>
            <a:endParaRPr/>
          </a:p>
          <a:p>
            <a:pPr indent="-228600" lvl="0" marL="228600" rtl="0" algn="l">
              <a:lnSpc>
                <a:spcPct val="90000"/>
              </a:lnSpc>
              <a:spcBef>
                <a:spcPts val="1000"/>
              </a:spcBef>
              <a:spcAft>
                <a:spcPts val="0"/>
              </a:spcAft>
              <a:buClr>
                <a:schemeClr val="dk1"/>
              </a:buClr>
              <a:buSzPts val="1800"/>
              <a:buChar char="•"/>
            </a:pPr>
            <a:r>
              <a:rPr b="1" lang="en-US" sz="1800"/>
              <a:t>Skills:</a:t>
            </a:r>
            <a:r>
              <a:rPr lang="en-US" sz="1800"/>
              <a:t> Proficiency in programming languages like Python or R, expertise in statistics and machine learning algorithms, data visualization skills, and domain knowledge in the relevant industry.</a:t>
            </a:r>
            <a:endParaRPr/>
          </a:p>
          <a:p>
            <a:pPr indent="0" lvl="0" marL="0" rtl="0" algn="l">
              <a:lnSpc>
                <a:spcPct val="90000"/>
              </a:lnSpc>
              <a:spcBef>
                <a:spcPts val="1000"/>
              </a:spcBef>
              <a:spcAft>
                <a:spcPts val="0"/>
              </a:spcAft>
              <a:buClr>
                <a:schemeClr val="dk1"/>
              </a:buClr>
              <a:buSzPts val="1800"/>
              <a:buNone/>
            </a:pPr>
            <a:r>
              <a:rPr b="1" lang="en-US" sz="1800"/>
              <a:t>2. Data Analyst</a:t>
            </a:r>
            <a:endParaRPr/>
          </a:p>
          <a:p>
            <a:pPr indent="-228600" lvl="0" marL="228600" rtl="0" algn="l">
              <a:lnSpc>
                <a:spcPct val="90000"/>
              </a:lnSpc>
              <a:spcBef>
                <a:spcPts val="1000"/>
              </a:spcBef>
              <a:spcAft>
                <a:spcPts val="0"/>
              </a:spcAft>
              <a:buClr>
                <a:schemeClr val="dk1"/>
              </a:buClr>
              <a:buSzPts val="1800"/>
              <a:buChar char="•"/>
            </a:pPr>
            <a:r>
              <a:rPr b="1" lang="en-US" sz="1800"/>
              <a:t>Responsibilities:</a:t>
            </a:r>
            <a:r>
              <a:rPr lang="en-US" sz="1800"/>
              <a:t> Collecting, cleaning, and analyzing data to identify trends, patterns, and insights. Often involves creating reports and dashboards to communicate findings to stakeholders.</a:t>
            </a:r>
            <a:endParaRPr/>
          </a:p>
          <a:p>
            <a:pPr indent="-228600" lvl="0" marL="228600" rtl="0" algn="l">
              <a:lnSpc>
                <a:spcPct val="90000"/>
              </a:lnSpc>
              <a:spcBef>
                <a:spcPts val="1000"/>
              </a:spcBef>
              <a:spcAft>
                <a:spcPts val="0"/>
              </a:spcAft>
              <a:buClr>
                <a:schemeClr val="dk1"/>
              </a:buClr>
              <a:buSzPts val="1800"/>
              <a:buChar char="•"/>
            </a:pPr>
            <a:r>
              <a:rPr b="1" lang="en-US" sz="1800"/>
              <a:t>Skills:</a:t>
            </a:r>
            <a:r>
              <a:rPr lang="en-US" sz="1800"/>
              <a:t> Strong proficiency in SQL for data querying, experience with data visualization tools like Tableau or Power BI, basic statistical knowledge, and familiarity with Excel or Google Sheets.</a:t>
            </a:r>
            <a:endParaRPr/>
          </a:p>
          <a:p>
            <a:pPr indent="0" lvl="0" marL="0" rtl="0" algn="l">
              <a:lnSpc>
                <a:spcPct val="90000"/>
              </a:lnSpc>
              <a:spcBef>
                <a:spcPts val="1000"/>
              </a:spcBef>
              <a:spcAft>
                <a:spcPts val="0"/>
              </a:spcAft>
              <a:buClr>
                <a:schemeClr val="dk1"/>
              </a:buClr>
              <a:buSzPts val="1800"/>
              <a:buNone/>
            </a:pPr>
            <a:r>
              <a:t/>
            </a:r>
            <a:endParaRPr sz="1800"/>
          </a:p>
        </p:txBody>
      </p:sp>
    </p:spTree>
  </p:cSld>
  <p:clrMapOvr>
    <a:masterClrMapping/>
  </p:clrMapOvr>
  <p:transition>
    <p:fade/>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81" name="Shape 281"/>
        <p:cNvGrpSpPr/>
        <p:nvPr/>
      </p:nvGrpSpPr>
      <p:grpSpPr>
        <a:xfrm>
          <a:off x="0" y="0"/>
          <a:ext cx="0" cy="0"/>
          <a:chOff x="0" y="0"/>
          <a:chExt cx="0" cy="0"/>
        </a:xfrm>
      </p:grpSpPr>
      <p:sp>
        <p:nvSpPr>
          <p:cNvPr id="282" name="Google Shape;282;g27d7d834a8d_0_689"/>
          <p:cNvSpPr/>
          <p:nvPr/>
        </p:nvSpPr>
        <p:spPr>
          <a:xfrm>
            <a:off x="0" y="0"/>
            <a:ext cx="12191999" cy="685736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83" name="Google Shape;283;g27d7d834a8d_0_689"/>
          <p:cNvSpPr txBox="1"/>
          <p:nvPr>
            <p:ph type="title"/>
          </p:nvPr>
        </p:nvSpPr>
        <p:spPr>
          <a:xfrm>
            <a:off x="645065" y="1463040"/>
            <a:ext cx="4488641" cy="2690949"/>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4300"/>
              <a:buFont typeface="Play"/>
              <a:buNone/>
            </a:pPr>
            <a:r>
              <a:rPr lang="en-US" sz="4300"/>
              <a:t>Jobs and Career in Data Science</a:t>
            </a:r>
            <a:br>
              <a:rPr lang="en-US" sz="4300"/>
            </a:br>
            <a:endParaRPr sz="4300"/>
          </a:p>
        </p:txBody>
      </p:sp>
      <p:grpSp>
        <p:nvGrpSpPr>
          <p:cNvPr id="284" name="Google Shape;284;g27d7d834a8d_0_689"/>
          <p:cNvGrpSpPr/>
          <p:nvPr/>
        </p:nvGrpSpPr>
        <p:grpSpPr>
          <a:xfrm>
            <a:off x="209667" y="4415246"/>
            <a:ext cx="11982332" cy="2087795"/>
            <a:chOff x="143163" y="5763486"/>
            <a:chExt cx="11982332" cy="739555"/>
          </a:xfrm>
        </p:grpSpPr>
        <p:sp>
          <p:nvSpPr>
            <p:cNvPr id="285" name="Google Shape;285;g27d7d834a8d_0_689"/>
            <p:cNvSpPr/>
            <p:nvPr/>
          </p:nvSpPr>
          <p:spPr>
            <a:xfrm rot="10800000">
              <a:off x="357444" y="5763486"/>
              <a:ext cx="11768051" cy="739555"/>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cxnSp>
          <p:nvCxnSpPr>
            <p:cNvPr id="286" name="Google Shape;286;g27d7d834a8d_0_689"/>
            <p:cNvCxnSpPr/>
            <p:nvPr/>
          </p:nvCxnSpPr>
          <p:spPr>
            <a:xfrm flipH="1">
              <a:off x="143163" y="5763486"/>
              <a:ext cx="1" cy="739555"/>
            </a:xfrm>
            <a:prstGeom prst="straightConnector1">
              <a:avLst/>
            </a:prstGeom>
            <a:noFill/>
            <a:ln cap="flat" cmpd="sng" w="177800">
              <a:solidFill>
                <a:schemeClr val="accent4"/>
              </a:solidFill>
              <a:prstDash val="solid"/>
              <a:miter lim="800000"/>
              <a:headEnd len="sm" w="sm" type="none"/>
              <a:tailEnd len="sm" w="sm" type="none"/>
            </a:ln>
          </p:spPr>
        </p:cxnSp>
      </p:grpSp>
      <p:sp>
        <p:nvSpPr>
          <p:cNvPr id="287" name="Google Shape;287;g27d7d834a8d_0_689"/>
          <p:cNvSpPr/>
          <p:nvPr/>
        </p:nvSpPr>
        <p:spPr>
          <a:xfrm>
            <a:off x="5133706" y="587829"/>
            <a:ext cx="6505300" cy="5682342"/>
          </a:xfrm>
          <a:prstGeom prst="rect">
            <a:avLst/>
          </a:prstGeom>
          <a:solidFill>
            <a:schemeClr val="lt1"/>
          </a:solidFill>
          <a:ln>
            <a:noFill/>
          </a:ln>
          <a:effectLst>
            <a:outerShdw blurRad="139700" rotWithShape="0" algn="t" dir="5400000" dist="1270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88" name="Google Shape;288;g27d7d834a8d_0_689"/>
          <p:cNvSpPr txBox="1"/>
          <p:nvPr>
            <p:ph idx="1" type="body"/>
          </p:nvPr>
        </p:nvSpPr>
        <p:spPr>
          <a:xfrm>
            <a:off x="5778771" y="587829"/>
            <a:ext cx="5542387" cy="5005203"/>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1"/>
              </a:buClr>
              <a:buSzPts val="1800"/>
              <a:buNone/>
            </a:pPr>
            <a:r>
              <a:rPr b="1" lang="en-US" sz="1800"/>
              <a:t>3. Machine Learning Engineer</a:t>
            </a:r>
            <a:endParaRPr/>
          </a:p>
          <a:p>
            <a:pPr indent="-228600" lvl="0" marL="228600" rtl="0" algn="l">
              <a:lnSpc>
                <a:spcPct val="90000"/>
              </a:lnSpc>
              <a:spcBef>
                <a:spcPts val="1000"/>
              </a:spcBef>
              <a:spcAft>
                <a:spcPts val="0"/>
              </a:spcAft>
              <a:buClr>
                <a:schemeClr val="dk1"/>
              </a:buClr>
              <a:buSzPts val="1800"/>
              <a:buChar char="•"/>
            </a:pPr>
            <a:r>
              <a:rPr b="1" lang="en-US" sz="1800"/>
              <a:t>Responsibilities:</a:t>
            </a:r>
            <a:r>
              <a:rPr lang="en-US" sz="1800"/>
              <a:t> Building and deploying machine learning models at scale, optimizing model performance, and integrating them into production systems.</a:t>
            </a:r>
            <a:endParaRPr/>
          </a:p>
          <a:p>
            <a:pPr indent="-228600" lvl="0" marL="228600" rtl="0" algn="l">
              <a:lnSpc>
                <a:spcPct val="90000"/>
              </a:lnSpc>
              <a:spcBef>
                <a:spcPts val="1000"/>
              </a:spcBef>
              <a:spcAft>
                <a:spcPts val="0"/>
              </a:spcAft>
              <a:buClr>
                <a:schemeClr val="dk1"/>
              </a:buClr>
              <a:buSzPts val="1800"/>
              <a:buChar char="•"/>
            </a:pPr>
            <a:r>
              <a:rPr b="1" lang="en-US" sz="1800"/>
              <a:t>Skills:</a:t>
            </a:r>
            <a:r>
              <a:rPr lang="en-US" sz="1800"/>
              <a:t> Proficiency in programming languages like Python or Java, experience with machine learning frameworks like TensorFlow or PyTorch, knowledge of cloud platforms like AWS or Azure, and software engineering skills for developing scalable solutions.</a:t>
            </a:r>
            <a:endParaRPr/>
          </a:p>
          <a:p>
            <a:pPr indent="0" lvl="0" marL="0" rtl="0" algn="l">
              <a:lnSpc>
                <a:spcPct val="90000"/>
              </a:lnSpc>
              <a:spcBef>
                <a:spcPts val="1000"/>
              </a:spcBef>
              <a:spcAft>
                <a:spcPts val="0"/>
              </a:spcAft>
              <a:buClr>
                <a:schemeClr val="dk1"/>
              </a:buClr>
              <a:buSzPts val="1800"/>
              <a:buNone/>
            </a:pPr>
            <a:r>
              <a:rPr b="1" lang="en-US" sz="1800"/>
              <a:t>4. Data Engineer</a:t>
            </a:r>
            <a:endParaRPr/>
          </a:p>
          <a:p>
            <a:pPr indent="-228600" lvl="0" marL="228600" rtl="0" algn="l">
              <a:lnSpc>
                <a:spcPct val="90000"/>
              </a:lnSpc>
              <a:spcBef>
                <a:spcPts val="1000"/>
              </a:spcBef>
              <a:spcAft>
                <a:spcPts val="0"/>
              </a:spcAft>
              <a:buClr>
                <a:schemeClr val="dk1"/>
              </a:buClr>
              <a:buSzPts val="1800"/>
              <a:buChar char="•"/>
            </a:pPr>
            <a:r>
              <a:rPr b="1" lang="en-US" sz="1800"/>
              <a:t>Responsibilities:</a:t>
            </a:r>
            <a:r>
              <a:rPr lang="en-US" sz="1800"/>
              <a:t> Designing and building data pipelines to collect, transform, and store large volumes of data. Ensuring data quality, reliability, and scalability.</a:t>
            </a:r>
            <a:endParaRPr/>
          </a:p>
          <a:p>
            <a:pPr indent="-228600" lvl="0" marL="228600" rtl="0" algn="l">
              <a:lnSpc>
                <a:spcPct val="90000"/>
              </a:lnSpc>
              <a:spcBef>
                <a:spcPts val="1000"/>
              </a:spcBef>
              <a:spcAft>
                <a:spcPts val="0"/>
              </a:spcAft>
              <a:buClr>
                <a:schemeClr val="dk1"/>
              </a:buClr>
              <a:buSzPts val="1800"/>
              <a:buChar char="•"/>
            </a:pPr>
            <a:r>
              <a:rPr b="1" lang="en-US" sz="1800"/>
              <a:t>Skills:</a:t>
            </a:r>
            <a:r>
              <a:rPr lang="en-US" sz="1800"/>
              <a:t> Expertise in database systems like SQL and NoSQL, proficiency in programming languages like Python or Java, experience with big data technologies like Hadoop or Spark, and knowledge of data warehousing concepts.</a:t>
            </a:r>
            <a:endParaRPr/>
          </a:p>
        </p:txBody>
      </p:sp>
    </p:spTree>
  </p:cSld>
  <p:clrMapOvr>
    <a:masterClrMapping/>
  </p:clrMapOvr>
  <p:transition>
    <p:fade/>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92" name="Shape 292"/>
        <p:cNvGrpSpPr/>
        <p:nvPr/>
      </p:nvGrpSpPr>
      <p:grpSpPr>
        <a:xfrm>
          <a:off x="0" y="0"/>
          <a:ext cx="0" cy="0"/>
          <a:chOff x="0" y="0"/>
          <a:chExt cx="0" cy="0"/>
        </a:xfrm>
      </p:grpSpPr>
      <p:sp>
        <p:nvSpPr>
          <p:cNvPr id="293" name="Google Shape;293;g27d7d834a8d_0_703"/>
          <p:cNvSpPr/>
          <p:nvPr/>
        </p:nvSpPr>
        <p:spPr>
          <a:xfrm>
            <a:off x="0" y="0"/>
            <a:ext cx="12191999" cy="685736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94" name="Google Shape;294;g27d7d834a8d_0_703"/>
          <p:cNvSpPr txBox="1"/>
          <p:nvPr>
            <p:ph type="title"/>
          </p:nvPr>
        </p:nvSpPr>
        <p:spPr>
          <a:xfrm>
            <a:off x="645065" y="1463040"/>
            <a:ext cx="4488641" cy="2690949"/>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4300"/>
              <a:buFont typeface="Play"/>
              <a:buNone/>
            </a:pPr>
            <a:r>
              <a:rPr lang="en-US" sz="4300"/>
              <a:t>Jobs and Career in Data Science</a:t>
            </a:r>
            <a:br>
              <a:rPr lang="en-US" sz="4300"/>
            </a:br>
            <a:endParaRPr sz="4300"/>
          </a:p>
        </p:txBody>
      </p:sp>
      <p:grpSp>
        <p:nvGrpSpPr>
          <p:cNvPr id="295" name="Google Shape;295;g27d7d834a8d_0_703"/>
          <p:cNvGrpSpPr/>
          <p:nvPr/>
        </p:nvGrpSpPr>
        <p:grpSpPr>
          <a:xfrm>
            <a:off x="209667" y="4415246"/>
            <a:ext cx="11982332" cy="2087795"/>
            <a:chOff x="143163" y="5763486"/>
            <a:chExt cx="11982332" cy="739555"/>
          </a:xfrm>
        </p:grpSpPr>
        <p:sp>
          <p:nvSpPr>
            <p:cNvPr id="296" name="Google Shape;296;g27d7d834a8d_0_703"/>
            <p:cNvSpPr/>
            <p:nvPr/>
          </p:nvSpPr>
          <p:spPr>
            <a:xfrm rot="10800000">
              <a:off x="357444" y="5763486"/>
              <a:ext cx="11768051" cy="739555"/>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cxnSp>
          <p:nvCxnSpPr>
            <p:cNvPr id="297" name="Google Shape;297;g27d7d834a8d_0_703"/>
            <p:cNvCxnSpPr/>
            <p:nvPr/>
          </p:nvCxnSpPr>
          <p:spPr>
            <a:xfrm flipH="1">
              <a:off x="143163" y="5763486"/>
              <a:ext cx="1" cy="739555"/>
            </a:xfrm>
            <a:prstGeom prst="straightConnector1">
              <a:avLst/>
            </a:prstGeom>
            <a:noFill/>
            <a:ln cap="flat" cmpd="sng" w="177800">
              <a:solidFill>
                <a:schemeClr val="accent4"/>
              </a:solidFill>
              <a:prstDash val="solid"/>
              <a:miter lim="800000"/>
              <a:headEnd len="sm" w="sm" type="none"/>
              <a:tailEnd len="sm" w="sm" type="none"/>
            </a:ln>
          </p:spPr>
        </p:cxnSp>
      </p:grpSp>
      <p:sp>
        <p:nvSpPr>
          <p:cNvPr id="298" name="Google Shape;298;g27d7d834a8d_0_703"/>
          <p:cNvSpPr/>
          <p:nvPr/>
        </p:nvSpPr>
        <p:spPr>
          <a:xfrm>
            <a:off x="5133706" y="587829"/>
            <a:ext cx="6505300" cy="5682342"/>
          </a:xfrm>
          <a:prstGeom prst="rect">
            <a:avLst/>
          </a:prstGeom>
          <a:solidFill>
            <a:schemeClr val="lt1"/>
          </a:solidFill>
          <a:ln>
            <a:noFill/>
          </a:ln>
          <a:effectLst>
            <a:outerShdw blurRad="139700" rotWithShape="0" algn="t" dir="5400000" dist="1270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99" name="Google Shape;299;g27d7d834a8d_0_703"/>
          <p:cNvSpPr txBox="1"/>
          <p:nvPr>
            <p:ph idx="1" type="body"/>
          </p:nvPr>
        </p:nvSpPr>
        <p:spPr>
          <a:xfrm>
            <a:off x="5778771" y="587829"/>
            <a:ext cx="5542387" cy="5005203"/>
          </a:xfrm>
          <a:prstGeom prst="rect">
            <a:avLst/>
          </a:prstGeom>
          <a:noFill/>
          <a:ln>
            <a:noFill/>
          </a:ln>
        </p:spPr>
        <p:txBody>
          <a:bodyPr anchorCtr="0" anchor="t" bIns="45700" lIns="91425" spcFirstLastPara="1" rIns="91425" wrap="square" tIns="45700">
            <a:noAutofit/>
          </a:bodyPr>
          <a:lstStyle/>
          <a:p>
            <a:pPr indent="-228600" lvl="0" marL="228600" rtl="0" algn="l">
              <a:lnSpc>
                <a:spcPct val="90000"/>
              </a:lnSpc>
              <a:spcBef>
                <a:spcPts val="0"/>
              </a:spcBef>
              <a:spcAft>
                <a:spcPts val="0"/>
              </a:spcAft>
              <a:buClr>
                <a:schemeClr val="dk1"/>
              </a:buClr>
              <a:buSzPts val="1800"/>
              <a:buChar char="•"/>
            </a:pPr>
            <a:r>
              <a:rPr b="1" lang="en-US" sz="1800"/>
              <a:t>5. Business Intelligence (BI) Analyst</a:t>
            </a:r>
            <a:endParaRPr/>
          </a:p>
          <a:p>
            <a:pPr indent="-228600" lvl="0" marL="228600" rtl="0" algn="l">
              <a:lnSpc>
                <a:spcPct val="90000"/>
              </a:lnSpc>
              <a:spcBef>
                <a:spcPts val="1000"/>
              </a:spcBef>
              <a:spcAft>
                <a:spcPts val="0"/>
              </a:spcAft>
              <a:buClr>
                <a:schemeClr val="dk1"/>
              </a:buClr>
              <a:buSzPts val="1800"/>
              <a:buChar char="•"/>
            </a:pPr>
            <a:r>
              <a:rPr b="1" lang="en-US" sz="1800"/>
              <a:t>Responsibilities:</a:t>
            </a:r>
            <a:r>
              <a:rPr lang="en-US" sz="1800"/>
              <a:t> Gathering requirements from business stakeholders, designing and developing BI reports and dashboards, and providing data-driven insights to support strategic decision-making.</a:t>
            </a:r>
            <a:endParaRPr/>
          </a:p>
          <a:p>
            <a:pPr indent="-228600" lvl="0" marL="228600" rtl="0" algn="l">
              <a:lnSpc>
                <a:spcPct val="90000"/>
              </a:lnSpc>
              <a:spcBef>
                <a:spcPts val="1000"/>
              </a:spcBef>
              <a:spcAft>
                <a:spcPts val="0"/>
              </a:spcAft>
              <a:buClr>
                <a:schemeClr val="dk1"/>
              </a:buClr>
              <a:buSzPts val="1800"/>
              <a:buChar char="•"/>
            </a:pPr>
            <a:r>
              <a:rPr b="1" lang="en-US" sz="1800"/>
              <a:t>Skills:</a:t>
            </a:r>
            <a:r>
              <a:rPr lang="en-US" sz="1800"/>
              <a:t> Proficiency in BI tools like Tableau, Power BI, or Looker, strong SQL skills for data querying, understanding of data visualization principles, and ability to translate business needs into technical solutions.</a:t>
            </a:r>
            <a:endParaRPr/>
          </a:p>
          <a:p>
            <a:pPr indent="-228600" lvl="0" marL="228600" rtl="0" algn="l">
              <a:lnSpc>
                <a:spcPct val="90000"/>
              </a:lnSpc>
              <a:spcBef>
                <a:spcPts val="1000"/>
              </a:spcBef>
              <a:spcAft>
                <a:spcPts val="0"/>
              </a:spcAft>
              <a:buClr>
                <a:schemeClr val="dk1"/>
              </a:buClr>
              <a:buSzPts val="1800"/>
              <a:buChar char="•"/>
            </a:pPr>
            <a:r>
              <a:rPr b="1" lang="en-US" sz="1800"/>
              <a:t>6. Data Architect</a:t>
            </a:r>
            <a:endParaRPr/>
          </a:p>
          <a:p>
            <a:pPr indent="-228600" lvl="0" marL="228600" rtl="0" algn="l">
              <a:lnSpc>
                <a:spcPct val="90000"/>
              </a:lnSpc>
              <a:spcBef>
                <a:spcPts val="1000"/>
              </a:spcBef>
              <a:spcAft>
                <a:spcPts val="0"/>
              </a:spcAft>
              <a:buClr>
                <a:schemeClr val="dk1"/>
              </a:buClr>
              <a:buSzPts val="1800"/>
              <a:buChar char="•"/>
            </a:pPr>
            <a:r>
              <a:rPr b="1" lang="en-US" sz="1800"/>
              <a:t>Responsibilities:</a:t>
            </a:r>
            <a:r>
              <a:rPr lang="en-US" sz="1800"/>
              <a:t> Designing the overall structure of data systems, including databases, data lakes, and data warehouses. Defining data models, schemas, and data governance policies.</a:t>
            </a:r>
            <a:endParaRPr/>
          </a:p>
          <a:p>
            <a:pPr indent="-228600" lvl="0" marL="228600" rtl="0" algn="l">
              <a:lnSpc>
                <a:spcPct val="90000"/>
              </a:lnSpc>
              <a:spcBef>
                <a:spcPts val="1000"/>
              </a:spcBef>
              <a:spcAft>
                <a:spcPts val="0"/>
              </a:spcAft>
              <a:buClr>
                <a:schemeClr val="dk1"/>
              </a:buClr>
              <a:buSzPts val="1800"/>
              <a:buChar char="•"/>
            </a:pPr>
            <a:r>
              <a:rPr b="1" lang="en-US" sz="1800"/>
              <a:t>Skills:</a:t>
            </a:r>
            <a:r>
              <a:rPr lang="en-US" sz="1800"/>
              <a:t> Deep understanding of database technologies and architectures, experience with data modeling tools like ERWin or Visio, knowledge of data integration techniques, and familiarity with data security and compliance regulations.</a:t>
            </a:r>
            <a:endParaRPr/>
          </a:p>
        </p:txBody>
      </p:sp>
    </p:spTree>
  </p:cSld>
  <p:clrMapOvr>
    <a:masterClrMapping/>
  </p:clrMapOvr>
  <p:transition>
    <p:fade/>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03" name="Shape 303"/>
        <p:cNvGrpSpPr/>
        <p:nvPr/>
      </p:nvGrpSpPr>
      <p:grpSpPr>
        <a:xfrm>
          <a:off x="0" y="0"/>
          <a:ext cx="0" cy="0"/>
          <a:chOff x="0" y="0"/>
          <a:chExt cx="0" cy="0"/>
        </a:xfrm>
      </p:grpSpPr>
      <p:sp>
        <p:nvSpPr>
          <p:cNvPr id="304" name="Google Shape;304;g27b10026824_0_1084"/>
          <p:cNvSpPr/>
          <p:nvPr/>
        </p:nvSpPr>
        <p:spPr>
          <a:xfrm>
            <a:off x="0" y="0"/>
            <a:ext cx="12191999" cy="685736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05" name="Google Shape;305;g27b10026824_0_1084"/>
          <p:cNvSpPr txBox="1"/>
          <p:nvPr>
            <p:ph type="title"/>
          </p:nvPr>
        </p:nvSpPr>
        <p:spPr>
          <a:xfrm>
            <a:off x="645065" y="1796142"/>
            <a:ext cx="4488641" cy="2690949"/>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4000"/>
              <a:buFont typeface="Play"/>
              <a:buNone/>
            </a:pPr>
            <a:r>
              <a:rPr lang="en-US" sz="4000"/>
              <a:t>Data Science Life Cycle</a:t>
            </a:r>
            <a:endParaRPr sz="4300"/>
          </a:p>
        </p:txBody>
      </p:sp>
      <p:grpSp>
        <p:nvGrpSpPr>
          <p:cNvPr id="306" name="Google Shape;306;g27b10026824_0_1084"/>
          <p:cNvGrpSpPr/>
          <p:nvPr/>
        </p:nvGrpSpPr>
        <p:grpSpPr>
          <a:xfrm>
            <a:off x="209667" y="4415246"/>
            <a:ext cx="11982332" cy="2087795"/>
            <a:chOff x="143163" y="5763486"/>
            <a:chExt cx="11982332" cy="739555"/>
          </a:xfrm>
        </p:grpSpPr>
        <p:sp>
          <p:nvSpPr>
            <p:cNvPr id="307" name="Google Shape;307;g27b10026824_0_1084"/>
            <p:cNvSpPr/>
            <p:nvPr/>
          </p:nvSpPr>
          <p:spPr>
            <a:xfrm rot="10800000">
              <a:off x="357444" y="5763486"/>
              <a:ext cx="11768051" cy="739555"/>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cxnSp>
          <p:nvCxnSpPr>
            <p:cNvPr id="308" name="Google Shape;308;g27b10026824_0_1084"/>
            <p:cNvCxnSpPr/>
            <p:nvPr/>
          </p:nvCxnSpPr>
          <p:spPr>
            <a:xfrm flipH="1">
              <a:off x="143163" y="5763486"/>
              <a:ext cx="1" cy="739555"/>
            </a:xfrm>
            <a:prstGeom prst="straightConnector1">
              <a:avLst/>
            </a:prstGeom>
            <a:noFill/>
            <a:ln cap="flat" cmpd="sng" w="177800">
              <a:solidFill>
                <a:schemeClr val="accent4"/>
              </a:solidFill>
              <a:prstDash val="solid"/>
              <a:miter lim="800000"/>
              <a:headEnd len="sm" w="sm" type="none"/>
              <a:tailEnd len="sm" w="sm" type="none"/>
            </a:ln>
          </p:spPr>
        </p:cxnSp>
      </p:grpSp>
      <p:sp>
        <p:nvSpPr>
          <p:cNvPr id="309" name="Google Shape;309;g27b10026824_0_1084"/>
          <p:cNvSpPr/>
          <p:nvPr/>
        </p:nvSpPr>
        <p:spPr>
          <a:xfrm>
            <a:off x="5133706" y="587829"/>
            <a:ext cx="6505300" cy="5682342"/>
          </a:xfrm>
          <a:prstGeom prst="rect">
            <a:avLst/>
          </a:prstGeom>
          <a:solidFill>
            <a:schemeClr val="lt1"/>
          </a:solidFill>
          <a:ln>
            <a:noFill/>
          </a:ln>
          <a:effectLst>
            <a:outerShdw blurRad="139700" rotWithShape="0" algn="t" dir="5400000" dist="1270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pic>
        <p:nvPicPr>
          <p:cNvPr descr="A diagram of a diagram&#10;&#10;AI-generated content may be incorrect." id="310" name="Google Shape;310;g27b10026824_0_1084"/>
          <p:cNvPicPr preferRelativeResize="0"/>
          <p:nvPr/>
        </p:nvPicPr>
        <p:blipFill rotWithShape="1">
          <a:blip r:embed="rId3">
            <a:alphaModFix/>
          </a:blip>
          <a:srcRect b="0" l="0" r="0" t="0"/>
          <a:stretch/>
        </p:blipFill>
        <p:spPr>
          <a:xfrm>
            <a:off x="4629266" y="1260705"/>
            <a:ext cx="7772400" cy="4134255"/>
          </a:xfrm>
          <a:prstGeom prst="rect">
            <a:avLst/>
          </a:prstGeom>
          <a:noFill/>
          <a:ln>
            <a:noFill/>
          </a:ln>
        </p:spPr>
      </p:pic>
    </p:spTree>
  </p:cSld>
  <p:clrMapOvr>
    <a:masterClrMapping/>
  </p:clrMapOvr>
  <p:transition>
    <p:fade/>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10" name="Shape 110"/>
        <p:cNvGrpSpPr/>
        <p:nvPr/>
      </p:nvGrpSpPr>
      <p:grpSpPr>
        <a:xfrm>
          <a:off x="0" y="0"/>
          <a:ext cx="0" cy="0"/>
          <a:chOff x="0" y="0"/>
          <a:chExt cx="0" cy="0"/>
        </a:xfrm>
      </p:grpSpPr>
      <p:sp>
        <p:nvSpPr>
          <p:cNvPr id="111" name="Google Shape;111;g27b10026824_0_860"/>
          <p:cNvSpPr/>
          <p:nvPr/>
        </p:nvSpPr>
        <p:spPr>
          <a:xfrm>
            <a:off x="0" y="0"/>
            <a:ext cx="12192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12" name="Google Shape;112;g27b10026824_0_860"/>
          <p:cNvSpPr txBox="1"/>
          <p:nvPr>
            <p:ph type="title"/>
          </p:nvPr>
        </p:nvSpPr>
        <p:spPr>
          <a:xfrm>
            <a:off x="838200" y="365125"/>
            <a:ext cx="5393361"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Play"/>
              <a:buNone/>
            </a:pPr>
            <a:r>
              <a:rPr lang="en-US"/>
              <a:t>Table of Contents</a:t>
            </a:r>
            <a:endParaRPr/>
          </a:p>
        </p:txBody>
      </p:sp>
      <p:sp>
        <p:nvSpPr>
          <p:cNvPr id="113" name="Google Shape;113;g27b10026824_0_860"/>
          <p:cNvSpPr/>
          <p:nvPr/>
        </p:nvSpPr>
        <p:spPr>
          <a:xfrm>
            <a:off x="10198657" y="1"/>
            <a:ext cx="1155142" cy="625027"/>
          </a:xfrm>
          <a:custGeom>
            <a:rect b="b" l="l" r="r" t="t"/>
            <a:pathLst>
              <a:path extrusionOk="0" h="625027" w="1155142">
                <a:moveTo>
                  <a:pt x="4784" y="0"/>
                </a:moveTo>
                <a:lnTo>
                  <a:pt x="1150358" y="0"/>
                </a:lnTo>
                <a:lnTo>
                  <a:pt x="1155142" y="47456"/>
                </a:lnTo>
                <a:cubicBezTo>
                  <a:pt x="1155142" y="366440"/>
                  <a:pt x="896555" y="625027"/>
                  <a:pt x="577571" y="625027"/>
                </a:cubicBezTo>
                <a:cubicBezTo>
                  <a:pt x="258587" y="625027"/>
                  <a:pt x="0" y="366440"/>
                  <a:pt x="0" y="47456"/>
                </a:cubicBezTo>
                <a:close/>
              </a:path>
            </a:pathLst>
          </a:custGeom>
          <a:solidFill>
            <a:schemeClr val="accent5">
              <a:alpha val="94901"/>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14" name="Google Shape;114;g27b10026824_0_860"/>
          <p:cNvSpPr txBox="1"/>
          <p:nvPr>
            <p:ph idx="1" type="body"/>
          </p:nvPr>
        </p:nvSpPr>
        <p:spPr>
          <a:xfrm>
            <a:off x="838200" y="1825625"/>
            <a:ext cx="5393361"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t>Definition and scope</a:t>
            </a:r>
            <a:endParaRPr/>
          </a:p>
          <a:p>
            <a:pPr indent="-228600" lvl="0" marL="228600" rtl="0" algn="l">
              <a:lnSpc>
                <a:spcPct val="90000"/>
              </a:lnSpc>
              <a:spcBef>
                <a:spcPts val="1000"/>
              </a:spcBef>
              <a:spcAft>
                <a:spcPts val="0"/>
              </a:spcAft>
              <a:buClr>
                <a:schemeClr val="dk1"/>
              </a:buClr>
              <a:buSzPts val="2800"/>
              <a:buChar char="•"/>
            </a:pPr>
            <a:r>
              <a:rPr lang="en-US"/>
              <a:t>What, why and how?</a:t>
            </a:r>
            <a:endParaRPr/>
          </a:p>
          <a:p>
            <a:pPr indent="-228600" lvl="0" marL="228600" rtl="0" algn="l">
              <a:lnSpc>
                <a:spcPct val="90000"/>
              </a:lnSpc>
              <a:spcBef>
                <a:spcPts val="1000"/>
              </a:spcBef>
              <a:spcAft>
                <a:spcPts val="0"/>
              </a:spcAft>
              <a:buClr>
                <a:schemeClr val="dk1"/>
              </a:buClr>
              <a:buSzPts val="2800"/>
              <a:buChar char="•"/>
            </a:pPr>
            <a:r>
              <a:rPr lang="en-US"/>
              <a:t>Interdisciplinary nature; data science vs data analytics vs AI</a:t>
            </a:r>
            <a:endParaRPr/>
          </a:p>
          <a:p>
            <a:pPr indent="-228600" lvl="0" marL="228600" rtl="0" algn="l">
              <a:lnSpc>
                <a:spcPct val="90000"/>
              </a:lnSpc>
              <a:spcBef>
                <a:spcPts val="1000"/>
              </a:spcBef>
              <a:spcAft>
                <a:spcPts val="0"/>
              </a:spcAft>
              <a:buClr>
                <a:schemeClr val="dk1"/>
              </a:buClr>
              <a:buSzPts val="2800"/>
              <a:buChar char="•"/>
            </a:pPr>
            <a:r>
              <a:rPr lang="en-US"/>
              <a:t>Applications in business, healthcare, social sciences, and engineering </a:t>
            </a:r>
            <a:endParaRPr/>
          </a:p>
        </p:txBody>
      </p:sp>
      <p:sp>
        <p:nvSpPr>
          <p:cNvPr id="115" name="Google Shape;115;g27b10026824_0_860"/>
          <p:cNvSpPr/>
          <p:nvPr/>
        </p:nvSpPr>
        <p:spPr>
          <a:xfrm>
            <a:off x="6808185" y="3423959"/>
            <a:ext cx="540822" cy="540822"/>
          </a:xfrm>
          <a:prstGeom prst="ellipse">
            <a:avLst/>
          </a:prstGeom>
          <a:noFill/>
          <a:ln cap="flat" cmpd="sng" w="127000">
            <a:solidFill>
              <a:schemeClr val="accent5"/>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pic>
        <p:nvPicPr>
          <p:cNvPr descr="Head with Gears" id="116" name="Google Shape;116;g27b10026824_0_860"/>
          <p:cNvPicPr preferRelativeResize="0"/>
          <p:nvPr/>
        </p:nvPicPr>
        <p:blipFill rotWithShape="1">
          <a:blip r:embed="rId3">
            <a:alphaModFix/>
          </a:blip>
          <a:srcRect b="0" l="0" r="0" t="0"/>
          <a:stretch/>
        </p:blipFill>
        <p:spPr>
          <a:xfrm>
            <a:off x="7887184" y="1216485"/>
            <a:ext cx="3781051" cy="3781051"/>
          </a:xfrm>
          <a:custGeom>
            <a:rect b="b" l="l" r="r" t="t"/>
            <a:pathLst>
              <a:path extrusionOk="0" h="5712488" w="4114800">
                <a:moveTo>
                  <a:pt x="133155" y="0"/>
                </a:moveTo>
                <a:lnTo>
                  <a:pt x="3981645" y="0"/>
                </a:lnTo>
                <a:cubicBezTo>
                  <a:pt x="4055184" y="0"/>
                  <a:pt x="4114800" y="59616"/>
                  <a:pt x="4114800" y="133155"/>
                </a:cubicBezTo>
                <a:lnTo>
                  <a:pt x="4114800" y="5579333"/>
                </a:lnTo>
                <a:cubicBezTo>
                  <a:pt x="4114800" y="5652872"/>
                  <a:pt x="4055184" y="5712488"/>
                  <a:pt x="3981645" y="5712488"/>
                </a:cubicBezTo>
                <a:lnTo>
                  <a:pt x="133155" y="5712488"/>
                </a:lnTo>
                <a:cubicBezTo>
                  <a:pt x="59616" y="5712488"/>
                  <a:pt x="0" y="5652872"/>
                  <a:pt x="0" y="5579333"/>
                </a:cubicBezTo>
                <a:lnTo>
                  <a:pt x="0" y="133155"/>
                </a:lnTo>
                <a:cubicBezTo>
                  <a:pt x="0" y="59616"/>
                  <a:pt x="59616" y="0"/>
                  <a:pt x="133155" y="0"/>
                </a:cubicBezTo>
                <a:close/>
              </a:path>
            </a:pathLst>
          </a:custGeom>
          <a:noFill/>
          <a:ln>
            <a:noFill/>
          </a:ln>
        </p:spPr>
      </p:pic>
      <p:sp>
        <p:nvSpPr>
          <p:cNvPr id="117" name="Google Shape;117;g27b10026824_0_860"/>
          <p:cNvSpPr/>
          <p:nvPr/>
        </p:nvSpPr>
        <p:spPr>
          <a:xfrm>
            <a:off x="6749602" y="1"/>
            <a:ext cx="2066948" cy="1621879"/>
          </a:xfrm>
          <a:custGeom>
            <a:rect b="b" l="l" r="r" t="t"/>
            <a:pathLst>
              <a:path extrusionOk="0" h="1621879" w="2066948">
                <a:moveTo>
                  <a:pt x="0" y="0"/>
                </a:moveTo>
                <a:lnTo>
                  <a:pt x="123825" y="0"/>
                </a:lnTo>
                <a:lnTo>
                  <a:pt x="123825" y="1452620"/>
                </a:lnTo>
                <a:lnTo>
                  <a:pt x="1881378" y="436017"/>
                </a:lnTo>
                <a:lnTo>
                  <a:pt x="1127572" y="0"/>
                </a:lnTo>
                <a:lnTo>
                  <a:pt x="1374887" y="0"/>
                </a:lnTo>
                <a:lnTo>
                  <a:pt x="2035969" y="382391"/>
                </a:lnTo>
                <a:cubicBezTo>
                  <a:pt x="2065582" y="399479"/>
                  <a:pt x="2075745" y="437340"/>
                  <a:pt x="2058648" y="466963"/>
                </a:cubicBezTo>
                <a:cubicBezTo>
                  <a:pt x="2053219" y="476384"/>
                  <a:pt x="2045389" y="484204"/>
                  <a:pt x="2035969" y="489642"/>
                </a:cubicBezTo>
                <a:lnTo>
                  <a:pt x="92869" y="1613592"/>
                </a:lnTo>
                <a:cubicBezTo>
                  <a:pt x="83458" y="1619031"/>
                  <a:pt x="72780" y="1621889"/>
                  <a:pt x="61913" y="1621879"/>
                </a:cubicBezTo>
                <a:cubicBezTo>
                  <a:pt x="27719" y="1621879"/>
                  <a:pt x="0" y="1594161"/>
                  <a:pt x="0" y="1559967"/>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cxnSp>
        <p:nvCxnSpPr>
          <p:cNvPr id="118" name="Google Shape;118;g27b10026824_0_860"/>
          <p:cNvCxnSpPr/>
          <p:nvPr/>
        </p:nvCxnSpPr>
        <p:spPr>
          <a:xfrm>
            <a:off x="12138745" y="1027906"/>
            <a:ext cx="0" cy="1597708"/>
          </a:xfrm>
          <a:prstGeom prst="straightConnector1">
            <a:avLst/>
          </a:prstGeom>
          <a:noFill/>
          <a:ln cap="rnd" cmpd="sng" w="127000">
            <a:solidFill>
              <a:schemeClr val="accent4"/>
            </a:solidFill>
            <a:prstDash val="dash"/>
            <a:miter lim="800000"/>
            <a:headEnd len="sm" w="sm" type="none"/>
            <a:tailEnd len="sm" w="sm" type="none"/>
          </a:ln>
        </p:spPr>
      </p:cxnSp>
      <p:sp>
        <p:nvSpPr>
          <p:cNvPr id="119" name="Google Shape;119;g27b10026824_0_860"/>
          <p:cNvSpPr/>
          <p:nvPr/>
        </p:nvSpPr>
        <p:spPr>
          <a:xfrm rot="-1136562">
            <a:off x="7456580" y="5166682"/>
            <a:ext cx="1835725" cy="2024785"/>
          </a:xfrm>
          <a:custGeom>
            <a:rect b="b" l="l" r="r" t="t"/>
            <a:pathLst>
              <a:path extrusionOk="0" h="2024785" w="1835725">
                <a:moveTo>
                  <a:pt x="1801138" y="1622662"/>
                </a:moveTo>
                <a:cubicBezTo>
                  <a:pt x="1822105" y="1633400"/>
                  <a:pt x="1836117" y="1655372"/>
                  <a:pt x="1835717" y="1680254"/>
                </a:cubicBezTo>
                <a:cubicBezTo>
                  <a:pt x="1832093" y="1746382"/>
                  <a:pt x="1824354" y="1812154"/>
                  <a:pt x="1812568" y="1877193"/>
                </a:cubicBezTo>
                <a:lnTo>
                  <a:pt x="1776210" y="2024785"/>
                </a:lnTo>
                <a:lnTo>
                  <a:pt x="1655772" y="1983449"/>
                </a:lnTo>
                <a:lnTo>
                  <a:pt x="1687591" y="1854495"/>
                </a:lnTo>
                <a:cubicBezTo>
                  <a:pt x="1698455" y="1794657"/>
                  <a:pt x="1705590" y="1734142"/>
                  <a:pt x="1708939" y="1673301"/>
                </a:cubicBezTo>
                <a:cubicBezTo>
                  <a:pt x="1712216" y="1638363"/>
                  <a:pt x="1743190" y="1612703"/>
                  <a:pt x="1778129" y="1615979"/>
                </a:cubicBezTo>
                <a:cubicBezTo>
                  <a:pt x="1786387" y="1616753"/>
                  <a:pt x="1794149" y="1619084"/>
                  <a:pt x="1801138" y="1622662"/>
                </a:cubicBezTo>
                <a:close/>
                <a:moveTo>
                  <a:pt x="1585229" y="764759"/>
                </a:moveTo>
                <a:cubicBezTo>
                  <a:pt x="1600438" y="768789"/>
                  <a:pt x="1614156" y="778436"/>
                  <a:pt x="1623024" y="792810"/>
                </a:cubicBezTo>
                <a:cubicBezTo>
                  <a:pt x="1689575" y="907319"/>
                  <a:pt x="1741505" y="1029715"/>
                  <a:pt x="1777614" y="1157141"/>
                </a:cubicBezTo>
                <a:cubicBezTo>
                  <a:pt x="1787149" y="1190888"/>
                  <a:pt x="1767537" y="1225969"/>
                  <a:pt x="1733799" y="1235532"/>
                </a:cubicBezTo>
                <a:cubicBezTo>
                  <a:pt x="1728151" y="1237046"/>
                  <a:pt x="1722312" y="1237780"/>
                  <a:pt x="1716464" y="1237722"/>
                </a:cubicBezTo>
                <a:lnTo>
                  <a:pt x="1716464" y="1237913"/>
                </a:lnTo>
                <a:cubicBezTo>
                  <a:pt x="1688070" y="1237913"/>
                  <a:pt x="1663124" y="1219044"/>
                  <a:pt x="1655409" y="1191717"/>
                </a:cubicBezTo>
                <a:cubicBezTo>
                  <a:pt x="1622214" y="1074512"/>
                  <a:pt x="1574437" y="961936"/>
                  <a:pt x="1513200" y="856627"/>
                </a:cubicBezTo>
                <a:cubicBezTo>
                  <a:pt x="1496379" y="825834"/>
                  <a:pt x="1507704" y="787236"/>
                  <a:pt x="1538499" y="770415"/>
                </a:cubicBezTo>
                <a:cubicBezTo>
                  <a:pt x="1553325" y="762319"/>
                  <a:pt x="1570022" y="760730"/>
                  <a:pt x="1585229" y="764759"/>
                </a:cubicBezTo>
                <a:close/>
                <a:moveTo>
                  <a:pt x="477919" y="21437"/>
                </a:moveTo>
                <a:cubicBezTo>
                  <a:pt x="499341" y="33775"/>
                  <a:pt x="512445" y="58102"/>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89834" y="-4456"/>
                  <a:pt x="322735" y="-3656"/>
                  <a:pt x="454020" y="13474"/>
                </a:cubicBezTo>
                <a:cubicBezTo>
                  <a:pt x="462713" y="14543"/>
                  <a:pt x="470778" y="17324"/>
                  <a:pt x="477919" y="21437"/>
                </a:cubicBezTo>
                <a:close/>
                <a:moveTo>
                  <a:pt x="957797" y="167970"/>
                </a:move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8235" y="164811"/>
                  <a:pt x="926445" y="152188"/>
                  <a:pt x="957797" y="167970"/>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20" name="Google Shape;120;g27b10026824_0_860"/>
          <p:cNvSpPr/>
          <p:nvPr/>
        </p:nvSpPr>
        <p:spPr>
          <a:xfrm>
            <a:off x="6809527" y="6033795"/>
            <a:ext cx="1991064" cy="824205"/>
          </a:xfrm>
          <a:custGeom>
            <a:rect b="b" l="l" r="r" t="t"/>
            <a:pathLst>
              <a:path extrusionOk="0" h="824205" w="1991064">
                <a:moveTo>
                  <a:pt x="995532" y="0"/>
                </a:moveTo>
                <a:cubicBezTo>
                  <a:pt x="1483521" y="0"/>
                  <a:pt x="1890663" y="336754"/>
                  <a:pt x="1984823" y="784423"/>
                </a:cubicBezTo>
                <a:lnTo>
                  <a:pt x="1991064" y="824205"/>
                </a:lnTo>
                <a:lnTo>
                  <a:pt x="0" y="824205"/>
                </a:lnTo>
                <a:lnTo>
                  <a:pt x="6241" y="784423"/>
                </a:lnTo>
                <a:cubicBezTo>
                  <a:pt x="100402" y="336754"/>
                  <a:pt x="507544" y="0"/>
                  <a:pt x="995532" y="0"/>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21" name="Google Shape;121;g27b10026824_0_860"/>
          <p:cNvSpPr/>
          <p:nvPr/>
        </p:nvSpPr>
        <p:spPr>
          <a:xfrm>
            <a:off x="10851696" y="5519196"/>
            <a:ext cx="1340305" cy="1338805"/>
          </a:xfrm>
          <a:custGeom>
            <a:rect b="b" l="l" r="r" t="t"/>
            <a:pathLst>
              <a:path extrusionOk="0" h="1338805" w="1340305">
                <a:moveTo>
                  <a:pt x="61913" y="0"/>
                </a:moveTo>
                <a:lnTo>
                  <a:pt x="1340305" y="0"/>
                </a:lnTo>
                <a:lnTo>
                  <a:pt x="1340305" y="123825"/>
                </a:lnTo>
                <a:lnTo>
                  <a:pt x="123825" y="123825"/>
                </a:lnTo>
                <a:lnTo>
                  <a:pt x="123825" y="1338805"/>
                </a:lnTo>
                <a:lnTo>
                  <a:pt x="0" y="1338805"/>
                </a:lnTo>
                <a:lnTo>
                  <a:pt x="0" y="61913"/>
                </a:lnTo>
                <a:cubicBezTo>
                  <a:pt x="0" y="27719"/>
                  <a:pt x="27719" y="0"/>
                  <a:pt x="61913" y="0"/>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25" name="Shape 125"/>
        <p:cNvGrpSpPr/>
        <p:nvPr/>
      </p:nvGrpSpPr>
      <p:grpSpPr>
        <a:xfrm>
          <a:off x="0" y="0"/>
          <a:ext cx="0" cy="0"/>
          <a:chOff x="0" y="0"/>
          <a:chExt cx="0" cy="0"/>
        </a:xfrm>
      </p:grpSpPr>
      <p:sp>
        <p:nvSpPr>
          <p:cNvPr id="126" name="Google Shape;126;g27b10026824_0_830"/>
          <p:cNvSpPr/>
          <p:nvPr/>
        </p:nvSpPr>
        <p:spPr>
          <a:xfrm>
            <a:off x="0" y="0"/>
            <a:ext cx="12191999" cy="685736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27" name="Google Shape;127;g27b10026824_0_830"/>
          <p:cNvSpPr txBox="1"/>
          <p:nvPr>
            <p:ph type="title"/>
          </p:nvPr>
        </p:nvSpPr>
        <p:spPr>
          <a:xfrm>
            <a:off x="645065" y="1463040"/>
            <a:ext cx="3796306" cy="2690949"/>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2"/>
              </a:buClr>
              <a:buSzPts val="4800"/>
              <a:buFont typeface="Play"/>
              <a:buNone/>
            </a:pPr>
            <a:r>
              <a:rPr lang="en-US" sz="4800">
                <a:solidFill>
                  <a:schemeClr val="dk2"/>
                </a:solidFill>
              </a:rPr>
              <a:t>What is Data Science?</a:t>
            </a:r>
            <a:endParaRPr sz="4800"/>
          </a:p>
        </p:txBody>
      </p:sp>
      <p:grpSp>
        <p:nvGrpSpPr>
          <p:cNvPr id="128" name="Google Shape;128;g27b10026824_0_830"/>
          <p:cNvGrpSpPr/>
          <p:nvPr/>
        </p:nvGrpSpPr>
        <p:grpSpPr>
          <a:xfrm>
            <a:off x="209667" y="4415246"/>
            <a:ext cx="11982332" cy="2087795"/>
            <a:chOff x="143163" y="5763486"/>
            <a:chExt cx="11982332" cy="739555"/>
          </a:xfrm>
        </p:grpSpPr>
        <p:sp>
          <p:nvSpPr>
            <p:cNvPr id="129" name="Google Shape;129;g27b10026824_0_830"/>
            <p:cNvSpPr/>
            <p:nvPr/>
          </p:nvSpPr>
          <p:spPr>
            <a:xfrm rot="10800000">
              <a:off x="357444" y="5763486"/>
              <a:ext cx="11768051" cy="739555"/>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cxnSp>
          <p:nvCxnSpPr>
            <p:cNvPr id="130" name="Google Shape;130;g27b10026824_0_830"/>
            <p:cNvCxnSpPr/>
            <p:nvPr/>
          </p:nvCxnSpPr>
          <p:spPr>
            <a:xfrm flipH="1">
              <a:off x="143163" y="5763486"/>
              <a:ext cx="1" cy="739555"/>
            </a:xfrm>
            <a:prstGeom prst="straightConnector1">
              <a:avLst/>
            </a:prstGeom>
            <a:noFill/>
            <a:ln cap="flat" cmpd="sng" w="177800">
              <a:solidFill>
                <a:schemeClr val="accent4"/>
              </a:solidFill>
              <a:prstDash val="solid"/>
              <a:miter lim="800000"/>
              <a:headEnd len="sm" w="sm" type="none"/>
              <a:tailEnd len="sm" w="sm" type="none"/>
            </a:ln>
          </p:spPr>
        </p:cxnSp>
      </p:grpSp>
      <p:sp>
        <p:nvSpPr>
          <p:cNvPr id="131" name="Google Shape;131;g27b10026824_0_830"/>
          <p:cNvSpPr/>
          <p:nvPr/>
        </p:nvSpPr>
        <p:spPr>
          <a:xfrm>
            <a:off x="5133706" y="587829"/>
            <a:ext cx="6505300" cy="5682342"/>
          </a:xfrm>
          <a:prstGeom prst="rect">
            <a:avLst/>
          </a:prstGeom>
          <a:solidFill>
            <a:schemeClr val="lt1"/>
          </a:solidFill>
          <a:ln>
            <a:noFill/>
          </a:ln>
          <a:effectLst>
            <a:outerShdw blurRad="139700" rotWithShape="0" algn="t" dir="5400000" dist="1270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32" name="Google Shape;132;g27b10026824_0_830"/>
          <p:cNvSpPr txBox="1"/>
          <p:nvPr>
            <p:ph idx="1" type="body"/>
          </p:nvPr>
        </p:nvSpPr>
        <p:spPr>
          <a:xfrm>
            <a:off x="5656218" y="587829"/>
            <a:ext cx="5542387" cy="5175657"/>
          </a:xfrm>
          <a:prstGeom prst="rect">
            <a:avLst/>
          </a:prstGeom>
          <a:noFill/>
          <a:ln>
            <a:noFill/>
          </a:ln>
        </p:spPr>
        <p:txBody>
          <a:bodyPr anchorCtr="0" anchor="t" bIns="45700" lIns="91425" spcFirstLastPara="1" rIns="91425" wrap="square" tIns="45700">
            <a:noAutofit/>
          </a:bodyPr>
          <a:lstStyle/>
          <a:p>
            <a:pPr indent="-228600" lvl="0" marL="228600" rtl="0" algn="l">
              <a:lnSpc>
                <a:spcPct val="90000"/>
              </a:lnSpc>
              <a:spcBef>
                <a:spcPts val="0"/>
              </a:spcBef>
              <a:spcAft>
                <a:spcPts val="0"/>
              </a:spcAft>
              <a:buClr>
                <a:schemeClr val="dk2"/>
              </a:buClr>
              <a:buSzPts val="1800"/>
              <a:buChar char="•"/>
            </a:pPr>
            <a:r>
              <a:rPr lang="en-US" sz="1800">
                <a:solidFill>
                  <a:schemeClr val="dk2"/>
                </a:solidFill>
              </a:rPr>
              <a:t>Data science is the study of data that helps us derive useful insight for business decision making. Data Science is all about using tools, techniques, and creativity to uncover insights hidden within data. It combines math, computer science, and domain expertise to tackle real-world challenges in a variety of fields.</a:t>
            </a:r>
            <a:endParaRPr/>
          </a:p>
          <a:p>
            <a:pPr indent="-228600" lvl="0" marL="228600" rtl="0" algn="l">
              <a:lnSpc>
                <a:spcPct val="90000"/>
              </a:lnSpc>
              <a:spcBef>
                <a:spcPts val="1000"/>
              </a:spcBef>
              <a:spcAft>
                <a:spcPts val="0"/>
              </a:spcAft>
              <a:buClr>
                <a:schemeClr val="dk2"/>
              </a:buClr>
              <a:buSzPts val="1800"/>
              <a:buChar char="•"/>
            </a:pPr>
            <a:r>
              <a:rPr lang="en-US" sz="1800">
                <a:solidFill>
                  <a:schemeClr val="dk2"/>
                </a:solidFill>
              </a:rPr>
              <a:t>It combines </a:t>
            </a:r>
            <a:r>
              <a:rPr b="1" lang="en-US" sz="1800">
                <a:solidFill>
                  <a:schemeClr val="dk2"/>
                </a:solidFill>
              </a:rPr>
              <a:t>mathematics and statistics</a:t>
            </a:r>
            <a:r>
              <a:rPr lang="en-US" sz="1800">
                <a:solidFill>
                  <a:schemeClr val="dk2"/>
                </a:solidFill>
              </a:rPr>
              <a:t> (for analysis), </a:t>
            </a:r>
            <a:r>
              <a:rPr b="1" lang="en-US" sz="1800">
                <a:solidFill>
                  <a:schemeClr val="dk2"/>
                </a:solidFill>
              </a:rPr>
              <a:t>computer science</a:t>
            </a:r>
            <a:r>
              <a:rPr lang="en-US" sz="1800">
                <a:solidFill>
                  <a:schemeClr val="dk2"/>
                </a:solidFill>
              </a:rPr>
              <a:t> (for computation and algorithms), and </a:t>
            </a:r>
            <a:r>
              <a:rPr b="1" lang="en-US" sz="1800">
                <a:solidFill>
                  <a:schemeClr val="dk2"/>
                </a:solidFill>
              </a:rPr>
              <a:t>domain expertise</a:t>
            </a:r>
            <a:r>
              <a:rPr lang="en-US" sz="1800">
                <a:solidFill>
                  <a:schemeClr val="dk2"/>
                </a:solidFill>
              </a:rPr>
              <a:t> (for problem understanding).</a:t>
            </a:r>
            <a:endParaRPr/>
          </a:p>
          <a:p>
            <a:pPr indent="-228600" lvl="0" marL="228600" rtl="0" algn="l">
              <a:lnSpc>
                <a:spcPct val="90000"/>
              </a:lnSpc>
              <a:spcBef>
                <a:spcPts val="1000"/>
              </a:spcBef>
              <a:spcAft>
                <a:spcPts val="0"/>
              </a:spcAft>
              <a:buClr>
                <a:schemeClr val="dk2"/>
              </a:buClr>
              <a:buSzPts val="1800"/>
              <a:buChar char="•"/>
            </a:pPr>
            <a:r>
              <a:rPr lang="en-US" sz="1800">
                <a:solidFill>
                  <a:schemeClr val="dk2"/>
                </a:solidFill>
              </a:rPr>
              <a:t>It is not just about analyzing past data but also about </a:t>
            </a:r>
            <a:r>
              <a:rPr b="1" lang="en-US" sz="1800">
                <a:solidFill>
                  <a:schemeClr val="dk2"/>
                </a:solidFill>
              </a:rPr>
              <a:t>predicting future outcomes and supporting decision-making</a:t>
            </a:r>
            <a:r>
              <a:rPr lang="en-US" sz="1800">
                <a:solidFill>
                  <a:schemeClr val="dk2"/>
                </a:solidFill>
              </a:rPr>
              <a:t>.</a:t>
            </a:r>
            <a:endParaRPr/>
          </a:p>
          <a:p>
            <a:pPr indent="-228600" lvl="0" marL="228600" rtl="0" algn="l">
              <a:lnSpc>
                <a:spcPct val="90000"/>
              </a:lnSpc>
              <a:spcBef>
                <a:spcPts val="1000"/>
              </a:spcBef>
              <a:spcAft>
                <a:spcPts val="0"/>
              </a:spcAft>
              <a:buClr>
                <a:schemeClr val="dk2"/>
              </a:buClr>
              <a:buSzPts val="1800"/>
              <a:buChar char="•"/>
            </a:pPr>
            <a:r>
              <a:rPr lang="en-US" sz="1800">
                <a:solidFill>
                  <a:schemeClr val="dk2"/>
                </a:solidFill>
              </a:rPr>
              <a:t>Data Science processes the raw data and solve business problems for better growth and achieving desired results.</a:t>
            </a:r>
            <a:endParaRPr/>
          </a:p>
          <a:p>
            <a:pPr indent="-228600" lvl="0" marL="228600" rtl="0" algn="l">
              <a:lnSpc>
                <a:spcPct val="90000"/>
              </a:lnSpc>
              <a:spcBef>
                <a:spcPts val="1000"/>
              </a:spcBef>
              <a:spcAft>
                <a:spcPts val="0"/>
              </a:spcAft>
              <a:buClr>
                <a:schemeClr val="dk2"/>
              </a:buClr>
              <a:buSzPts val="1800"/>
              <a:buChar char="•"/>
            </a:pPr>
            <a:r>
              <a:rPr lang="en-US" sz="1800">
                <a:solidFill>
                  <a:schemeClr val="dk2"/>
                </a:solidFill>
              </a:rPr>
              <a:t>Example: Netflix recommending movies, hospitals predicting patient risks, and banks detecting fraud.</a:t>
            </a:r>
            <a:endParaRPr/>
          </a:p>
          <a:p>
            <a:pPr indent="-114300" lvl="0" marL="228600" rtl="0" algn="l">
              <a:lnSpc>
                <a:spcPct val="90000"/>
              </a:lnSpc>
              <a:spcBef>
                <a:spcPts val="1000"/>
              </a:spcBef>
              <a:spcAft>
                <a:spcPts val="0"/>
              </a:spcAft>
              <a:buClr>
                <a:schemeClr val="dk1"/>
              </a:buClr>
              <a:buSzPts val="1800"/>
              <a:buNone/>
            </a:pPr>
            <a:r>
              <a:t/>
            </a:r>
            <a:endParaRPr sz="1800">
              <a:solidFill>
                <a:schemeClr val="dk2"/>
              </a:solidFill>
            </a:endParaRPr>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36" name="Shape 136"/>
        <p:cNvGrpSpPr/>
        <p:nvPr/>
      </p:nvGrpSpPr>
      <p:grpSpPr>
        <a:xfrm>
          <a:off x="0" y="0"/>
          <a:ext cx="0" cy="0"/>
          <a:chOff x="0" y="0"/>
          <a:chExt cx="0" cy="0"/>
        </a:xfrm>
      </p:grpSpPr>
      <p:sp>
        <p:nvSpPr>
          <p:cNvPr id="137" name="Google Shape;137;g27d7d834a8d_0_708"/>
          <p:cNvSpPr/>
          <p:nvPr/>
        </p:nvSpPr>
        <p:spPr>
          <a:xfrm>
            <a:off x="0" y="0"/>
            <a:ext cx="12191999" cy="685736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38" name="Google Shape;138;g27d7d834a8d_0_708"/>
          <p:cNvSpPr txBox="1"/>
          <p:nvPr>
            <p:ph type="title"/>
          </p:nvPr>
        </p:nvSpPr>
        <p:spPr>
          <a:xfrm>
            <a:off x="645065" y="1463040"/>
            <a:ext cx="3796306" cy="2690949"/>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4300"/>
              <a:buFont typeface="Play"/>
              <a:buNone/>
            </a:pPr>
            <a:r>
              <a:rPr lang="en-US" sz="4300"/>
              <a:t>Why Data Sciences?</a:t>
            </a:r>
            <a:endParaRPr/>
          </a:p>
        </p:txBody>
      </p:sp>
      <p:grpSp>
        <p:nvGrpSpPr>
          <p:cNvPr id="139" name="Google Shape;139;g27d7d834a8d_0_708"/>
          <p:cNvGrpSpPr/>
          <p:nvPr/>
        </p:nvGrpSpPr>
        <p:grpSpPr>
          <a:xfrm>
            <a:off x="209667" y="4415246"/>
            <a:ext cx="11982332" cy="2087795"/>
            <a:chOff x="143163" y="5763486"/>
            <a:chExt cx="11982332" cy="739555"/>
          </a:xfrm>
        </p:grpSpPr>
        <p:sp>
          <p:nvSpPr>
            <p:cNvPr id="140" name="Google Shape;140;g27d7d834a8d_0_708"/>
            <p:cNvSpPr/>
            <p:nvPr/>
          </p:nvSpPr>
          <p:spPr>
            <a:xfrm rot="10800000">
              <a:off x="357444" y="5763486"/>
              <a:ext cx="11768051" cy="739555"/>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cxnSp>
          <p:nvCxnSpPr>
            <p:cNvPr id="141" name="Google Shape;141;g27d7d834a8d_0_708"/>
            <p:cNvCxnSpPr/>
            <p:nvPr/>
          </p:nvCxnSpPr>
          <p:spPr>
            <a:xfrm flipH="1">
              <a:off x="143163" y="5763486"/>
              <a:ext cx="1" cy="739555"/>
            </a:xfrm>
            <a:prstGeom prst="straightConnector1">
              <a:avLst/>
            </a:prstGeom>
            <a:noFill/>
            <a:ln cap="flat" cmpd="sng" w="177800">
              <a:solidFill>
                <a:schemeClr val="accent4"/>
              </a:solidFill>
              <a:prstDash val="solid"/>
              <a:miter lim="800000"/>
              <a:headEnd len="sm" w="sm" type="none"/>
              <a:tailEnd len="sm" w="sm" type="none"/>
            </a:ln>
          </p:spPr>
        </p:cxnSp>
      </p:grpSp>
      <p:sp>
        <p:nvSpPr>
          <p:cNvPr id="142" name="Google Shape;142;g27d7d834a8d_0_708"/>
          <p:cNvSpPr/>
          <p:nvPr/>
        </p:nvSpPr>
        <p:spPr>
          <a:xfrm>
            <a:off x="5133706" y="587829"/>
            <a:ext cx="6505300" cy="5682342"/>
          </a:xfrm>
          <a:prstGeom prst="rect">
            <a:avLst/>
          </a:prstGeom>
          <a:solidFill>
            <a:schemeClr val="lt1"/>
          </a:solidFill>
          <a:ln>
            <a:noFill/>
          </a:ln>
          <a:effectLst>
            <a:outerShdw blurRad="139700" rotWithShape="0" algn="t" dir="5400000" dist="1270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43" name="Google Shape;143;g27d7d834a8d_0_708"/>
          <p:cNvSpPr txBox="1"/>
          <p:nvPr>
            <p:ph idx="1" type="body"/>
          </p:nvPr>
        </p:nvSpPr>
        <p:spPr>
          <a:xfrm>
            <a:off x="5656218" y="587829"/>
            <a:ext cx="5542387" cy="5175657"/>
          </a:xfrm>
          <a:prstGeom prst="rect">
            <a:avLst/>
          </a:prstGeom>
          <a:noFill/>
          <a:ln>
            <a:noFill/>
          </a:ln>
        </p:spPr>
        <p:txBody>
          <a:bodyPr anchorCtr="0" anchor="t" bIns="45700" lIns="91425" spcFirstLastPara="1" rIns="91425" wrap="square" tIns="45700">
            <a:noAutofit/>
          </a:bodyPr>
          <a:lstStyle/>
          <a:p>
            <a:pPr indent="-228600" lvl="0" marL="228600" rtl="0" algn="l">
              <a:lnSpc>
                <a:spcPct val="90000"/>
              </a:lnSpc>
              <a:spcBef>
                <a:spcPts val="0"/>
              </a:spcBef>
              <a:spcAft>
                <a:spcPts val="0"/>
              </a:spcAft>
              <a:buClr>
                <a:schemeClr val="dk1"/>
              </a:buClr>
              <a:buSzPts val="1800"/>
              <a:buChar char="•"/>
            </a:pPr>
            <a:r>
              <a:rPr lang="en-US" sz="1800"/>
              <a:t>The “Why” comes from its role in today’s digital and data-driven world:</a:t>
            </a:r>
            <a:endParaRPr/>
          </a:p>
          <a:p>
            <a:pPr indent="-228600" lvl="0" marL="228600" rtl="0" algn="l">
              <a:lnSpc>
                <a:spcPct val="90000"/>
              </a:lnSpc>
              <a:spcBef>
                <a:spcPts val="1000"/>
              </a:spcBef>
              <a:spcAft>
                <a:spcPts val="0"/>
              </a:spcAft>
              <a:buClr>
                <a:schemeClr val="dk1"/>
              </a:buClr>
              <a:buSzPts val="1800"/>
              <a:buChar char="•"/>
            </a:pPr>
            <a:r>
              <a:rPr b="1" lang="en-US" sz="1800"/>
              <a:t>Explosion of Data</a:t>
            </a:r>
            <a:r>
              <a:rPr lang="en-US" sz="1800"/>
              <a:t>: Every second, huge amounts of data are generated from social media, sensors, transactions, and IoT devices. Traditional methods cannot handle this scale.</a:t>
            </a:r>
            <a:endParaRPr/>
          </a:p>
          <a:p>
            <a:pPr indent="-228600" lvl="0" marL="228600" rtl="0" algn="l">
              <a:lnSpc>
                <a:spcPct val="90000"/>
              </a:lnSpc>
              <a:spcBef>
                <a:spcPts val="1000"/>
              </a:spcBef>
              <a:spcAft>
                <a:spcPts val="0"/>
              </a:spcAft>
              <a:buClr>
                <a:schemeClr val="dk1"/>
              </a:buClr>
              <a:buSzPts val="1800"/>
              <a:buChar char="•"/>
            </a:pPr>
            <a:r>
              <a:rPr b="1" lang="en-US" sz="1800"/>
              <a:t>Better Decision Making</a:t>
            </a:r>
            <a:r>
              <a:rPr lang="en-US" sz="1800"/>
              <a:t>: Businesses and governments rely on evidence-based, data-driven decisions instead of intuition.</a:t>
            </a:r>
            <a:endParaRPr/>
          </a:p>
          <a:p>
            <a:pPr indent="-228600" lvl="0" marL="228600" rtl="0" algn="l">
              <a:lnSpc>
                <a:spcPct val="90000"/>
              </a:lnSpc>
              <a:spcBef>
                <a:spcPts val="1000"/>
              </a:spcBef>
              <a:spcAft>
                <a:spcPts val="0"/>
              </a:spcAft>
              <a:buClr>
                <a:schemeClr val="dk1"/>
              </a:buClr>
              <a:buSzPts val="1800"/>
              <a:buChar char="•"/>
            </a:pPr>
            <a:r>
              <a:rPr b="1" lang="en-US" sz="1800"/>
              <a:t>Innovation and Research</a:t>
            </a:r>
            <a:r>
              <a:rPr lang="en-US" sz="1800"/>
              <a:t>: Data Science powers cutting-edge applications like self-driving cars, personalized medicine, climate modeling, and AI assistants.</a:t>
            </a:r>
            <a:endParaRPr/>
          </a:p>
          <a:p>
            <a:pPr indent="-228600" lvl="0" marL="228600" rtl="0" algn="l">
              <a:lnSpc>
                <a:spcPct val="90000"/>
              </a:lnSpc>
              <a:spcBef>
                <a:spcPts val="1000"/>
              </a:spcBef>
              <a:spcAft>
                <a:spcPts val="0"/>
              </a:spcAft>
              <a:buClr>
                <a:schemeClr val="dk1"/>
              </a:buClr>
              <a:buSzPts val="1800"/>
              <a:buChar char="•"/>
            </a:pPr>
            <a:r>
              <a:rPr b="1" lang="en-US" sz="1800"/>
              <a:t>Competitive Advantage</a:t>
            </a:r>
            <a:r>
              <a:rPr lang="en-US" sz="1800"/>
              <a:t>: Companies that leverage data science outperform those that rely only on conventional methods.</a:t>
            </a:r>
            <a:endParaRPr/>
          </a:p>
          <a:p>
            <a:pPr indent="-228600" lvl="0" marL="228600" rtl="0" algn="l">
              <a:lnSpc>
                <a:spcPct val="90000"/>
              </a:lnSpc>
              <a:spcBef>
                <a:spcPts val="1000"/>
              </a:spcBef>
              <a:spcAft>
                <a:spcPts val="0"/>
              </a:spcAft>
              <a:buClr>
                <a:schemeClr val="dk1"/>
              </a:buClr>
              <a:buSzPts val="1800"/>
              <a:buChar char="•"/>
            </a:pPr>
            <a:r>
              <a:rPr lang="en-US" sz="1800"/>
              <a:t>In short, Data Science is the </a:t>
            </a:r>
            <a:r>
              <a:rPr b="1" lang="en-US" sz="1800"/>
              <a:t>backbone of modern decision-making, automation, and AI.</a:t>
            </a:r>
            <a:endParaRPr sz="1800"/>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47" name="Shape 147"/>
        <p:cNvGrpSpPr/>
        <p:nvPr/>
      </p:nvGrpSpPr>
      <p:grpSpPr>
        <a:xfrm>
          <a:off x="0" y="0"/>
          <a:ext cx="0" cy="0"/>
          <a:chOff x="0" y="0"/>
          <a:chExt cx="0" cy="0"/>
        </a:xfrm>
      </p:grpSpPr>
      <p:sp>
        <p:nvSpPr>
          <p:cNvPr id="148" name="Google Shape;148;g27b10026824_0_835"/>
          <p:cNvSpPr/>
          <p:nvPr/>
        </p:nvSpPr>
        <p:spPr>
          <a:xfrm>
            <a:off x="0" y="0"/>
            <a:ext cx="12191999" cy="685736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49" name="Google Shape;149;g27b10026824_0_835"/>
          <p:cNvSpPr txBox="1"/>
          <p:nvPr>
            <p:ph type="title"/>
          </p:nvPr>
        </p:nvSpPr>
        <p:spPr>
          <a:xfrm>
            <a:off x="645065" y="1463040"/>
            <a:ext cx="4261472" cy="2690949"/>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4300"/>
              <a:buFont typeface="Play"/>
              <a:buNone/>
            </a:pPr>
            <a:r>
              <a:rPr lang="en-US" sz="4300"/>
              <a:t>How Data Science Works?</a:t>
            </a:r>
            <a:endParaRPr/>
          </a:p>
        </p:txBody>
      </p:sp>
      <p:grpSp>
        <p:nvGrpSpPr>
          <p:cNvPr id="150" name="Google Shape;150;g27b10026824_0_835"/>
          <p:cNvGrpSpPr/>
          <p:nvPr/>
        </p:nvGrpSpPr>
        <p:grpSpPr>
          <a:xfrm>
            <a:off x="209667" y="4415246"/>
            <a:ext cx="11982332" cy="2087795"/>
            <a:chOff x="143163" y="5763486"/>
            <a:chExt cx="11982332" cy="739555"/>
          </a:xfrm>
        </p:grpSpPr>
        <p:sp>
          <p:nvSpPr>
            <p:cNvPr id="151" name="Google Shape;151;g27b10026824_0_835"/>
            <p:cNvSpPr/>
            <p:nvPr/>
          </p:nvSpPr>
          <p:spPr>
            <a:xfrm rot="10800000">
              <a:off x="357444" y="5763486"/>
              <a:ext cx="11768051" cy="739555"/>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cxnSp>
          <p:nvCxnSpPr>
            <p:cNvPr id="152" name="Google Shape;152;g27b10026824_0_835"/>
            <p:cNvCxnSpPr/>
            <p:nvPr/>
          </p:nvCxnSpPr>
          <p:spPr>
            <a:xfrm flipH="1">
              <a:off x="143163" y="5763486"/>
              <a:ext cx="1" cy="739555"/>
            </a:xfrm>
            <a:prstGeom prst="straightConnector1">
              <a:avLst/>
            </a:prstGeom>
            <a:noFill/>
            <a:ln cap="flat" cmpd="sng" w="177800">
              <a:solidFill>
                <a:schemeClr val="accent4"/>
              </a:solidFill>
              <a:prstDash val="solid"/>
              <a:miter lim="800000"/>
              <a:headEnd len="sm" w="sm" type="none"/>
              <a:tailEnd len="sm" w="sm" type="none"/>
            </a:ln>
          </p:spPr>
        </p:cxnSp>
      </p:grpSp>
      <p:sp>
        <p:nvSpPr>
          <p:cNvPr id="153" name="Google Shape;153;g27b10026824_0_835"/>
          <p:cNvSpPr/>
          <p:nvPr/>
        </p:nvSpPr>
        <p:spPr>
          <a:xfrm>
            <a:off x="5133706" y="587829"/>
            <a:ext cx="6505300" cy="5682342"/>
          </a:xfrm>
          <a:prstGeom prst="rect">
            <a:avLst/>
          </a:prstGeom>
          <a:solidFill>
            <a:schemeClr val="lt1"/>
          </a:solidFill>
          <a:ln>
            <a:noFill/>
          </a:ln>
          <a:effectLst>
            <a:outerShdw blurRad="139700" rotWithShape="0" algn="t" dir="5400000" dist="1270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54" name="Google Shape;154;g27b10026824_0_835"/>
          <p:cNvSpPr txBox="1"/>
          <p:nvPr>
            <p:ph idx="1" type="body"/>
          </p:nvPr>
        </p:nvSpPr>
        <p:spPr>
          <a:xfrm>
            <a:off x="5678520" y="1264968"/>
            <a:ext cx="5542387" cy="5005203"/>
          </a:xfrm>
          <a:prstGeom prst="rect">
            <a:avLst/>
          </a:prstGeom>
          <a:noFill/>
          <a:ln>
            <a:noFill/>
          </a:ln>
        </p:spPr>
        <p:txBody>
          <a:bodyPr anchorCtr="0" anchor="t" bIns="45700" lIns="91425" spcFirstLastPara="1" rIns="91425" wrap="square" tIns="45700">
            <a:noAutofit/>
          </a:bodyPr>
          <a:lstStyle/>
          <a:p>
            <a:pPr indent="-228600" lvl="0" marL="228600" rtl="0" algn="l">
              <a:lnSpc>
                <a:spcPct val="90000"/>
              </a:lnSpc>
              <a:spcBef>
                <a:spcPts val="0"/>
              </a:spcBef>
              <a:spcAft>
                <a:spcPts val="0"/>
              </a:spcAft>
              <a:buClr>
                <a:schemeClr val="dk1"/>
              </a:buClr>
              <a:buSzPts val="1800"/>
              <a:buChar char="•"/>
            </a:pPr>
            <a:r>
              <a:rPr b="1" lang="en-US" sz="1800"/>
              <a:t>Data science involves these key steps:</a:t>
            </a:r>
            <a:endParaRPr sz="1800"/>
          </a:p>
          <a:p>
            <a:pPr indent="-228600" lvl="0" marL="228600" rtl="0" algn="l">
              <a:lnSpc>
                <a:spcPct val="90000"/>
              </a:lnSpc>
              <a:spcBef>
                <a:spcPts val="1000"/>
              </a:spcBef>
              <a:spcAft>
                <a:spcPts val="0"/>
              </a:spcAft>
              <a:buClr>
                <a:schemeClr val="dk1"/>
              </a:buClr>
              <a:buSzPts val="1800"/>
              <a:buChar char="•"/>
            </a:pPr>
            <a:r>
              <a:rPr b="1" lang="en-US" sz="1800"/>
              <a:t>Data Collection:</a:t>
            </a:r>
            <a:r>
              <a:rPr lang="en-US" sz="1800"/>
              <a:t> Gathering raw data from various sources, such as databases, sensors, or user interactions.</a:t>
            </a:r>
            <a:endParaRPr/>
          </a:p>
          <a:p>
            <a:pPr indent="-228600" lvl="0" marL="228600" rtl="0" algn="l">
              <a:lnSpc>
                <a:spcPct val="90000"/>
              </a:lnSpc>
              <a:spcBef>
                <a:spcPts val="1000"/>
              </a:spcBef>
              <a:spcAft>
                <a:spcPts val="0"/>
              </a:spcAft>
              <a:buClr>
                <a:schemeClr val="dk1"/>
              </a:buClr>
              <a:buSzPts val="1800"/>
              <a:buChar char="•"/>
            </a:pPr>
            <a:r>
              <a:rPr b="1" lang="en-US" sz="1800"/>
              <a:t>Data Cleaning: </a:t>
            </a:r>
            <a:r>
              <a:rPr lang="en-US" sz="1800"/>
              <a:t>Ensuring the data is accurate, complete, and ready for analysis.</a:t>
            </a:r>
            <a:endParaRPr/>
          </a:p>
          <a:p>
            <a:pPr indent="-228600" lvl="0" marL="228600" rtl="0" algn="l">
              <a:lnSpc>
                <a:spcPct val="90000"/>
              </a:lnSpc>
              <a:spcBef>
                <a:spcPts val="1000"/>
              </a:spcBef>
              <a:spcAft>
                <a:spcPts val="0"/>
              </a:spcAft>
              <a:buClr>
                <a:schemeClr val="dk1"/>
              </a:buClr>
              <a:buSzPts val="1800"/>
              <a:buChar char="•"/>
            </a:pPr>
            <a:r>
              <a:rPr b="1" lang="en-US" sz="1800"/>
              <a:t>Data Analysis: </a:t>
            </a:r>
            <a:r>
              <a:rPr lang="en-US" sz="1800"/>
              <a:t>Applying statistical and computational methods to identify patterns, trends, or relationships.</a:t>
            </a:r>
            <a:endParaRPr/>
          </a:p>
          <a:p>
            <a:pPr indent="-228600" lvl="0" marL="228600" rtl="0" algn="l">
              <a:lnSpc>
                <a:spcPct val="90000"/>
              </a:lnSpc>
              <a:spcBef>
                <a:spcPts val="1000"/>
              </a:spcBef>
              <a:spcAft>
                <a:spcPts val="0"/>
              </a:spcAft>
              <a:buClr>
                <a:schemeClr val="dk1"/>
              </a:buClr>
              <a:buSzPts val="1800"/>
              <a:buChar char="•"/>
            </a:pPr>
            <a:r>
              <a:rPr b="1" lang="en-US" sz="1800"/>
              <a:t>Data Visualization:</a:t>
            </a:r>
            <a:r>
              <a:rPr lang="en-US" sz="1800"/>
              <a:t> Creating charts, graphs, and dashboards to present findings clearly.</a:t>
            </a:r>
            <a:endParaRPr/>
          </a:p>
          <a:p>
            <a:pPr indent="-228600" lvl="0" marL="228600" rtl="0" algn="l">
              <a:lnSpc>
                <a:spcPct val="90000"/>
              </a:lnSpc>
              <a:spcBef>
                <a:spcPts val="1000"/>
              </a:spcBef>
              <a:spcAft>
                <a:spcPts val="0"/>
              </a:spcAft>
              <a:buClr>
                <a:schemeClr val="dk1"/>
              </a:buClr>
              <a:buSzPts val="1800"/>
              <a:buChar char="•"/>
            </a:pPr>
            <a:r>
              <a:rPr b="1" lang="en-US" sz="1800"/>
              <a:t>Decision-Making: </a:t>
            </a:r>
            <a:r>
              <a:rPr lang="en-US" sz="1800"/>
              <a:t>Using insights to inform strategies, create solutions, or predict outcomes</a:t>
            </a:r>
            <a:endParaRPr/>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58" name="Shape 158"/>
        <p:cNvGrpSpPr/>
        <p:nvPr/>
      </p:nvGrpSpPr>
      <p:grpSpPr>
        <a:xfrm>
          <a:off x="0" y="0"/>
          <a:ext cx="0" cy="0"/>
          <a:chOff x="0" y="0"/>
          <a:chExt cx="0" cy="0"/>
        </a:xfrm>
      </p:grpSpPr>
      <p:sp>
        <p:nvSpPr>
          <p:cNvPr id="159" name="Google Shape;159;g27b10026824_0_917"/>
          <p:cNvSpPr/>
          <p:nvPr/>
        </p:nvSpPr>
        <p:spPr>
          <a:xfrm>
            <a:off x="0" y="0"/>
            <a:ext cx="12192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60" name="Google Shape;160;g27b10026824_0_917"/>
          <p:cNvSpPr/>
          <p:nvPr/>
        </p:nvSpPr>
        <p:spPr>
          <a:xfrm>
            <a:off x="305" y="0"/>
            <a:ext cx="12191695"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161" name="Google Shape;161;g27b10026824_0_917"/>
          <p:cNvGrpSpPr/>
          <p:nvPr/>
        </p:nvGrpSpPr>
        <p:grpSpPr>
          <a:xfrm>
            <a:off x="6369897" y="0"/>
            <a:ext cx="5822103" cy="6685267"/>
            <a:chOff x="6357228" y="0"/>
            <a:chExt cx="5822103" cy="6685267"/>
          </a:xfrm>
        </p:grpSpPr>
        <p:sp>
          <p:nvSpPr>
            <p:cNvPr id="162" name="Google Shape;162;g27b10026824_0_917"/>
            <p:cNvSpPr/>
            <p:nvPr/>
          </p:nvSpPr>
          <p:spPr>
            <a:xfrm>
              <a:off x="6357228" y="0"/>
              <a:ext cx="5822102" cy="6685267"/>
            </a:xfrm>
            <a:custGeom>
              <a:rect b="b" l="l" r="r" t="t"/>
              <a:pathLst>
                <a:path extrusionOk="0" h="6685267" w="5822102">
                  <a:moveTo>
                    <a:pt x="2605444" y="0"/>
                  </a:moveTo>
                  <a:lnTo>
                    <a:pt x="4757391" y="0"/>
                  </a:lnTo>
                  <a:lnTo>
                    <a:pt x="4913680" y="56274"/>
                  </a:lnTo>
                  <a:cubicBezTo>
                    <a:pt x="5074659" y="119278"/>
                    <a:pt x="5229483" y="195083"/>
                    <a:pt x="5376238" y="282027"/>
                  </a:cubicBezTo>
                  <a:cubicBezTo>
                    <a:pt x="5474014" y="340105"/>
                    <a:pt x="5568080" y="403280"/>
                    <a:pt x="5658024" y="471014"/>
                  </a:cubicBezTo>
                  <a:lnTo>
                    <a:pt x="5822102" y="609109"/>
                  </a:lnTo>
                  <a:lnTo>
                    <a:pt x="5822102" y="760697"/>
                  </a:lnTo>
                  <a:lnTo>
                    <a:pt x="5707785" y="666601"/>
                  </a:lnTo>
                  <a:cubicBezTo>
                    <a:pt x="5665273" y="633682"/>
                    <a:pt x="5621749" y="602008"/>
                    <a:pt x="5577306" y="571666"/>
                  </a:cubicBezTo>
                  <a:cubicBezTo>
                    <a:pt x="5487929" y="511562"/>
                    <a:pt x="5395118" y="456089"/>
                    <a:pt x="5298630" y="407449"/>
                  </a:cubicBezTo>
                  <a:cubicBezTo>
                    <a:pt x="5106266" y="309010"/>
                    <a:pt x="4901153" y="235355"/>
                    <a:pt x="4690768" y="184979"/>
                  </a:cubicBezTo>
                  <a:cubicBezTo>
                    <a:pt x="4480382" y="134486"/>
                    <a:pt x="4264724" y="106807"/>
                    <a:pt x="4048577" y="99280"/>
                  </a:cubicBezTo>
                  <a:cubicBezTo>
                    <a:pt x="3832182" y="90709"/>
                    <a:pt x="3617997" y="102290"/>
                    <a:pt x="3405404" y="131937"/>
                  </a:cubicBezTo>
                  <a:cubicBezTo>
                    <a:pt x="3299353" y="147340"/>
                    <a:pt x="3193915" y="166449"/>
                    <a:pt x="3089702" y="190190"/>
                  </a:cubicBezTo>
                  <a:cubicBezTo>
                    <a:pt x="2985491" y="214278"/>
                    <a:pt x="2882137" y="241725"/>
                    <a:pt x="2780132" y="273457"/>
                  </a:cubicBezTo>
                  <a:cubicBezTo>
                    <a:pt x="2678126" y="305073"/>
                    <a:pt x="2577348" y="340510"/>
                    <a:pt x="2478040" y="379654"/>
                  </a:cubicBezTo>
                  <a:cubicBezTo>
                    <a:pt x="2378854" y="418914"/>
                    <a:pt x="2281017" y="461763"/>
                    <a:pt x="2184897" y="507972"/>
                  </a:cubicBezTo>
                  <a:cubicBezTo>
                    <a:pt x="1992657" y="600271"/>
                    <a:pt x="1806791" y="705542"/>
                    <a:pt x="1629141" y="823205"/>
                  </a:cubicBezTo>
                  <a:cubicBezTo>
                    <a:pt x="1584882" y="852736"/>
                    <a:pt x="1540745" y="882731"/>
                    <a:pt x="1497711" y="914000"/>
                  </a:cubicBezTo>
                  <a:cubicBezTo>
                    <a:pt x="1475888" y="929286"/>
                    <a:pt x="1454555" y="945153"/>
                    <a:pt x="1433099" y="960903"/>
                  </a:cubicBezTo>
                  <a:cubicBezTo>
                    <a:pt x="1411521" y="976537"/>
                    <a:pt x="1390311" y="992634"/>
                    <a:pt x="1369346" y="1008963"/>
                  </a:cubicBezTo>
                  <a:cubicBezTo>
                    <a:pt x="1285119" y="1074165"/>
                    <a:pt x="1202730" y="1141797"/>
                    <a:pt x="1123406" y="1212905"/>
                  </a:cubicBezTo>
                  <a:cubicBezTo>
                    <a:pt x="964391" y="1354656"/>
                    <a:pt x="816900" y="1509261"/>
                    <a:pt x="684367" y="1675564"/>
                  </a:cubicBezTo>
                  <a:cubicBezTo>
                    <a:pt x="618161" y="1758716"/>
                    <a:pt x="555512" y="1844763"/>
                    <a:pt x="497153" y="1933588"/>
                  </a:cubicBezTo>
                  <a:cubicBezTo>
                    <a:pt x="439775" y="2022877"/>
                    <a:pt x="385584" y="2114367"/>
                    <a:pt x="337770" y="2208983"/>
                  </a:cubicBezTo>
                  <a:cubicBezTo>
                    <a:pt x="325388" y="2232493"/>
                    <a:pt x="313862" y="2256349"/>
                    <a:pt x="302461" y="2280207"/>
                  </a:cubicBezTo>
                  <a:lnTo>
                    <a:pt x="285296" y="2316107"/>
                  </a:lnTo>
                  <a:lnTo>
                    <a:pt x="268991" y="2352355"/>
                  </a:lnTo>
                  <a:cubicBezTo>
                    <a:pt x="258324" y="2376560"/>
                    <a:pt x="247535" y="2400764"/>
                    <a:pt x="237849" y="2425432"/>
                  </a:cubicBezTo>
                  <a:cubicBezTo>
                    <a:pt x="228163" y="2450099"/>
                    <a:pt x="217498" y="2474419"/>
                    <a:pt x="208670" y="2499319"/>
                  </a:cubicBezTo>
                  <a:cubicBezTo>
                    <a:pt x="170909" y="2598219"/>
                    <a:pt x="138908" y="2699206"/>
                    <a:pt x="113775" y="2801929"/>
                  </a:cubicBezTo>
                  <a:cubicBezTo>
                    <a:pt x="62773" y="3006911"/>
                    <a:pt x="36659" y="3217917"/>
                    <a:pt x="36781" y="3428922"/>
                  </a:cubicBezTo>
                  <a:cubicBezTo>
                    <a:pt x="37394" y="3534078"/>
                    <a:pt x="47816" y="3639001"/>
                    <a:pt x="69148" y="3741955"/>
                  </a:cubicBezTo>
                  <a:cubicBezTo>
                    <a:pt x="91585" y="3844679"/>
                    <a:pt x="124074" y="3945202"/>
                    <a:pt x="167966" y="4041323"/>
                  </a:cubicBezTo>
                  <a:cubicBezTo>
                    <a:pt x="178387" y="4065528"/>
                    <a:pt x="190525" y="4089153"/>
                    <a:pt x="202049" y="4112894"/>
                  </a:cubicBezTo>
                  <a:cubicBezTo>
                    <a:pt x="214555" y="4136288"/>
                    <a:pt x="226447" y="4159912"/>
                    <a:pt x="239933" y="4182843"/>
                  </a:cubicBezTo>
                  <a:cubicBezTo>
                    <a:pt x="265680" y="4229167"/>
                    <a:pt x="294368" y="4274101"/>
                    <a:pt x="323916" y="4318456"/>
                  </a:cubicBezTo>
                  <a:cubicBezTo>
                    <a:pt x="353341" y="4362927"/>
                    <a:pt x="384849" y="4406240"/>
                    <a:pt x="416604" y="4449436"/>
                  </a:cubicBezTo>
                  <a:cubicBezTo>
                    <a:pt x="448847" y="4492286"/>
                    <a:pt x="482319" y="4534557"/>
                    <a:pt x="515911" y="4576711"/>
                  </a:cubicBezTo>
                  <a:cubicBezTo>
                    <a:pt x="583219" y="4661137"/>
                    <a:pt x="653594" y="4743825"/>
                    <a:pt x="722619" y="4828482"/>
                  </a:cubicBezTo>
                  <a:cubicBezTo>
                    <a:pt x="757315" y="4870637"/>
                    <a:pt x="791889" y="4913138"/>
                    <a:pt x="825972" y="4956104"/>
                  </a:cubicBezTo>
                  <a:cubicBezTo>
                    <a:pt x="859934" y="4998722"/>
                    <a:pt x="893649" y="5044004"/>
                    <a:pt x="926506" y="5085347"/>
                  </a:cubicBezTo>
                  <a:cubicBezTo>
                    <a:pt x="959119" y="5127734"/>
                    <a:pt x="993324" y="5168847"/>
                    <a:pt x="1027040" y="5210191"/>
                  </a:cubicBezTo>
                  <a:cubicBezTo>
                    <a:pt x="1061737" y="5250840"/>
                    <a:pt x="1096188" y="5291488"/>
                    <a:pt x="1132110" y="5330748"/>
                  </a:cubicBezTo>
                  <a:cubicBezTo>
                    <a:pt x="1203465" y="5409731"/>
                    <a:pt x="1277639" y="5485818"/>
                    <a:pt x="1354880" y="5558083"/>
                  </a:cubicBezTo>
                  <a:cubicBezTo>
                    <a:pt x="1509603" y="5702266"/>
                    <a:pt x="1676588" y="5830930"/>
                    <a:pt x="1855220" y="5937591"/>
                  </a:cubicBezTo>
                  <a:cubicBezTo>
                    <a:pt x="1944720" y="5990632"/>
                    <a:pt x="2036549" y="6039272"/>
                    <a:pt x="2131810" y="6080268"/>
                  </a:cubicBezTo>
                  <a:cubicBezTo>
                    <a:pt x="2226460" y="6122423"/>
                    <a:pt x="2324173" y="6157977"/>
                    <a:pt x="2423726" y="6188087"/>
                  </a:cubicBezTo>
                  <a:cubicBezTo>
                    <a:pt x="2523280" y="6218313"/>
                    <a:pt x="2624794" y="6242749"/>
                    <a:pt x="2727780" y="6262552"/>
                  </a:cubicBezTo>
                  <a:cubicBezTo>
                    <a:pt x="2830890" y="6282008"/>
                    <a:pt x="2935714" y="6295326"/>
                    <a:pt x="3041276" y="6304245"/>
                  </a:cubicBezTo>
                  <a:cubicBezTo>
                    <a:pt x="3146836" y="6313277"/>
                    <a:pt x="3253499" y="6317215"/>
                    <a:pt x="3360532" y="6317331"/>
                  </a:cubicBezTo>
                  <a:cubicBezTo>
                    <a:pt x="3387259" y="6317331"/>
                    <a:pt x="3414354" y="6317794"/>
                    <a:pt x="3439855" y="6316751"/>
                  </a:cubicBezTo>
                  <a:lnTo>
                    <a:pt x="3478721" y="6315826"/>
                  </a:lnTo>
                  <a:lnTo>
                    <a:pt x="3517463" y="6313971"/>
                  </a:lnTo>
                  <a:cubicBezTo>
                    <a:pt x="3569078" y="6311772"/>
                    <a:pt x="3620449" y="6306907"/>
                    <a:pt x="3671452" y="6301233"/>
                  </a:cubicBezTo>
                  <a:cubicBezTo>
                    <a:pt x="3875707" y="6277608"/>
                    <a:pt x="4074445" y="6225841"/>
                    <a:pt x="4265460" y="6149638"/>
                  </a:cubicBezTo>
                  <a:cubicBezTo>
                    <a:pt x="4361212" y="6111884"/>
                    <a:pt x="4454636" y="6067065"/>
                    <a:pt x="4546587" y="6018079"/>
                  </a:cubicBezTo>
                  <a:cubicBezTo>
                    <a:pt x="4638662" y="5969322"/>
                    <a:pt x="4729020" y="5915240"/>
                    <a:pt x="4818030" y="5858029"/>
                  </a:cubicBezTo>
                  <a:cubicBezTo>
                    <a:pt x="4907038" y="5800703"/>
                    <a:pt x="4994577" y="5739672"/>
                    <a:pt x="5081870" y="5676903"/>
                  </a:cubicBezTo>
                  <a:cubicBezTo>
                    <a:pt x="5125392" y="5645519"/>
                    <a:pt x="5168794" y="5613324"/>
                    <a:pt x="5212073" y="5581013"/>
                  </a:cubicBezTo>
                  <a:lnTo>
                    <a:pt x="5343625" y="5481533"/>
                  </a:lnTo>
                  <a:cubicBezTo>
                    <a:pt x="5432696" y="5414768"/>
                    <a:pt x="5521951" y="5349452"/>
                    <a:pt x="5610378" y="5284425"/>
                  </a:cubicBezTo>
                  <a:lnTo>
                    <a:pt x="5822102" y="5126414"/>
                  </a:lnTo>
                  <a:lnTo>
                    <a:pt x="5822102" y="5556641"/>
                  </a:lnTo>
                  <a:lnTo>
                    <a:pt x="5576325" y="5749979"/>
                  </a:lnTo>
                  <a:lnTo>
                    <a:pt x="5447715" y="5852818"/>
                  </a:lnTo>
                  <a:cubicBezTo>
                    <a:pt x="5403945" y="5887445"/>
                    <a:pt x="5359932" y="5922073"/>
                    <a:pt x="5315059" y="5956236"/>
                  </a:cubicBezTo>
                  <a:cubicBezTo>
                    <a:pt x="5225682" y="6024680"/>
                    <a:pt x="5133976" y="6091734"/>
                    <a:pt x="5038468" y="6155776"/>
                  </a:cubicBezTo>
                  <a:cubicBezTo>
                    <a:pt x="4943084" y="6219703"/>
                    <a:pt x="4845002" y="6281777"/>
                    <a:pt x="4741892" y="6338292"/>
                  </a:cubicBezTo>
                  <a:cubicBezTo>
                    <a:pt x="4638784" y="6394692"/>
                    <a:pt x="4532120" y="6447038"/>
                    <a:pt x="4420920" y="6492203"/>
                  </a:cubicBezTo>
                  <a:cubicBezTo>
                    <a:pt x="4199255" y="6583693"/>
                    <a:pt x="3959813" y="6644840"/>
                    <a:pt x="3717672" y="6670434"/>
                  </a:cubicBezTo>
                  <a:cubicBezTo>
                    <a:pt x="3657106" y="6676456"/>
                    <a:pt x="3596419" y="6681321"/>
                    <a:pt x="3535853" y="6683289"/>
                  </a:cubicBezTo>
                  <a:lnTo>
                    <a:pt x="3490367" y="6684910"/>
                  </a:lnTo>
                  <a:lnTo>
                    <a:pt x="3445005" y="6685142"/>
                  </a:lnTo>
                  <a:cubicBezTo>
                    <a:pt x="3414354" y="6685605"/>
                    <a:pt x="3385297" y="6684679"/>
                    <a:pt x="3355872" y="6684100"/>
                  </a:cubicBezTo>
                  <a:cubicBezTo>
                    <a:pt x="3297146" y="6683405"/>
                    <a:pt x="3238052" y="6680047"/>
                    <a:pt x="3179203" y="6677150"/>
                  </a:cubicBezTo>
                  <a:cubicBezTo>
                    <a:pt x="3120232" y="6672519"/>
                    <a:pt x="3061259" y="6668233"/>
                    <a:pt x="3002410" y="6661169"/>
                  </a:cubicBezTo>
                  <a:cubicBezTo>
                    <a:pt x="2884589" y="6647851"/>
                    <a:pt x="2766891" y="6629669"/>
                    <a:pt x="2650296" y="6604191"/>
                  </a:cubicBezTo>
                  <a:cubicBezTo>
                    <a:pt x="2533702" y="6578713"/>
                    <a:pt x="2418456" y="6545938"/>
                    <a:pt x="2306028" y="6505869"/>
                  </a:cubicBezTo>
                  <a:cubicBezTo>
                    <a:pt x="2193602" y="6465683"/>
                    <a:pt x="2084118" y="6417738"/>
                    <a:pt x="1978803" y="6363307"/>
                  </a:cubicBezTo>
                  <a:cubicBezTo>
                    <a:pt x="1873855" y="6308066"/>
                    <a:pt x="1773077" y="6246340"/>
                    <a:pt x="1678428" y="6177779"/>
                  </a:cubicBezTo>
                  <a:cubicBezTo>
                    <a:pt x="1488393" y="6041356"/>
                    <a:pt x="1321900" y="5881423"/>
                    <a:pt x="1175880" y="5710373"/>
                  </a:cubicBezTo>
                  <a:cubicBezTo>
                    <a:pt x="1103177" y="5624441"/>
                    <a:pt x="1035501" y="5535732"/>
                    <a:pt x="971502" y="5445399"/>
                  </a:cubicBezTo>
                  <a:cubicBezTo>
                    <a:pt x="907380" y="5355069"/>
                    <a:pt x="847550" y="5262768"/>
                    <a:pt x="790909" y="5169078"/>
                  </a:cubicBezTo>
                  <a:cubicBezTo>
                    <a:pt x="761974" y="5121712"/>
                    <a:pt x="735492" y="5077357"/>
                    <a:pt x="706680" y="5031959"/>
                  </a:cubicBezTo>
                  <a:cubicBezTo>
                    <a:pt x="678114" y="4986910"/>
                    <a:pt x="649058" y="4941860"/>
                    <a:pt x="619143" y="4897157"/>
                  </a:cubicBezTo>
                  <a:lnTo>
                    <a:pt x="436465" y="4628710"/>
                  </a:lnTo>
                  <a:cubicBezTo>
                    <a:pt x="406182" y="4583544"/>
                    <a:pt x="376267" y="4538147"/>
                    <a:pt x="347088" y="4492171"/>
                  </a:cubicBezTo>
                  <a:cubicBezTo>
                    <a:pt x="317908" y="4446194"/>
                    <a:pt x="288974" y="4400102"/>
                    <a:pt x="262001" y="4352619"/>
                  </a:cubicBezTo>
                  <a:cubicBezTo>
                    <a:pt x="207934" y="4258119"/>
                    <a:pt x="158280" y="4160840"/>
                    <a:pt x="118679" y="4059853"/>
                  </a:cubicBezTo>
                  <a:cubicBezTo>
                    <a:pt x="78343" y="3959214"/>
                    <a:pt x="48429" y="3854870"/>
                    <a:pt x="28322" y="3749136"/>
                  </a:cubicBezTo>
                  <a:cubicBezTo>
                    <a:pt x="9073" y="3643402"/>
                    <a:pt x="0" y="3536046"/>
                    <a:pt x="0" y="3428922"/>
                  </a:cubicBezTo>
                  <a:cubicBezTo>
                    <a:pt x="1594" y="3001816"/>
                    <a:pt x="89010" y="2575868"/>
                    <a:pt x="253052" y="2174356"/>
                  </a:cubicBezTo>
                  <a:cubicBezTo>
                    <a:pt x="294246" y="2074066"/>
                    <a:pt x="338873" y="1974700"/>
                    <a:pt x="389141" y="1877652"/>
                  </a:cubicBezTo>
                  <a:cubicBezTo>
                    <a:pt x="438672" y="1780256"/>
                    <a:pt x="493230" y="1684945"/>
                    <a:pt x="552079" y="1591834"/>
                  </a:cubicBezTo>
                  <a:cubicBezTo>
                    <a:pt x="669900" y="1405728"/>
                    <a:pt x="804394" y="1227729"/>
                    <a:pt x="954950" y="1061773"/>
                  </a:cubicBezTo>
                  <a:cubicBezTo>
                    <a:pt x="1030597" y="979085"/>
                    <a:pt x="1109552" y="898829"/>
                    <a:pt x="1192922" y="822626"/>
                  </a:cubicBezTo>
                  <a:cubicBezTo>
                    <a:pt x="1213642" y="803402"/>
                    <a:pt x="1234483" y="784409"/>
                    <a:pt x="1255939" y="765880"/>
                  </a:cubicBezTo>
                  <a:cubicBezTo>
                    <a:pt x="1277273" y="747234"/>
                    <a:pt x="1298237" y="728241"/>
                    <a:pt x="1320183" y="710291"/>
                  </a:cubicBezTo>
                  <a:cubicBezTo>
                    <a:pt x="1363585" y="673811"/>
                    <a:pt x="1408088" y="638489"/>
                    <a:pt x="1452961" y="603514"/>
                  </a:cubicBezTo>
                  <a:cubicBezTo>
                    <a:pt x="1633310" y="464543"/>
                    <a:pt x="1828125" y="341437"/>
                    <a:pt x="2033360" y="235818"/>
                  </a:cubicBezTo>
                  <a:cubicBezTo>
                    <a:pt x="2187242" y="156561"/>
                    <a:pt x="2347554" y="87597"/>
                    <a:pt x="2512513" y="30012"/>
                  </a:cubicBezTo>
                  <a:close/>
                </a:path>
              </a:pathLst>
            </a:custGeom>
            <a:gradFill>
              <a:gsLst>
                <a:gs pos="0">
                  <a:srgbClr val="FFFFFF">
                    <a:alpha val="9803"/>
                  </a:srgbClr>
                </a:gs>
                <a:gs pos="2000">
                  <a:srgbClr val="FFFFFF">
                    <a:alpha val="9803"/>
                  </a:srgbClr>
                </a:gs>
                <a:gs pos="16000">
                  <a:srgbClr val="4EA72E">
                    <a:alpha val="9803"/>
                  </a:srgbClr>
                </a:gs>
                <a:gs pos="85000">
                  <a:srgbClr val="156082">
                    <a:alpha val="9803"/>
                  </a:srgbClr>
                </a:gs>
                <a:gs pos="100000">
                  <a:srgbClr val="FFFFFF">
                    <a:alpha val="9803"/>
                  </a:srgbClr>
                </a:gs>
              </a:gsLst>
              <a:lin ang="120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63" name="Google Shape;163;g27b10026824_0_917"/>
            <p:cNvSpPr/>
            <p:nvPr/>
          </p:nvSpPr>
          <p:spPr>
            <a:xfrm>
              <a:off x="6404998" y="98659"/>
              <a:ext cx="5774333" cy="6315453"/>
            </a:xfrm>
            <a:custGeom>
              <a:rect b="b" l="l" r="r" t="t"/>
              <a:pathLst>
                <a:path extrusionOk="0" h="6315453" w="5774333">
                  <a:moveTo>
                    <a:pt x="3707237" y="1489"/>
                  </a:moveTo>
                  <a:cubicBezTo>
                    <a:pt x="3817502" y="-1522"/>
                    <a:pt x="3927875" y="41"/>
                    <a:pt x="4037665" y="6121"/>
                  </a:cubicBezTo>
                  <a:cubicBezTo>
                    <a:pt x="4257614" y="18745"/>
                    <a:pt x="4477439" y="49665"/>
                    <a:pt x="4692239" y="102128"/>
                  </a:cubicBezTo>
                  <a:cubicBezTo>
                    <a:pt x="4907039" y="154474"/>
                    <a:pt x="5116811" y="228592"/>
                    <a:pt x="5315059" y="324945"/>
                  </a:cubicBezTo>
                  <a:cubicBezTo>
                    <a:pt x="5463562" y="397211"/>
                    <a:pt x="5606133" y="481527"/>
                    <a:pt x="5738325" y="578286"/>
                  </a:cubicBezTo>
                  <a:lnTo>
                    <a:pt x="5774333" y="606551"/>
                  </a:lnTo>
                  <a:lnTo>
                    <a:pt x="5774333" y="975490"/>
                  </a:lnTo>
                  <a:lnTo>
                    <a:pt x="5676001" y="889749"/>
                  </a:lnTo>
                  <a:cubicBezTo>
                    <a:pt x="5522381" y="769886"/>
                    <a:pt x="5355519" y="665657"/>
                    <a:pt x="5177132" y="581926"/>
                  </a:cubicBezTo>
                  <a:cubicBezTo>
                    <a:pt x="4998867" y="497965"/>
                    <a:pt x="4810183" y="433574"/>
                    <a:pt x="4615735" y="388640"/>
                  </a:cubicBezTo>
                  <a:cubicBezTo>
                    <a:pt x="4421289" y="343591"/>
                    <a:pt x="4221446" y="317649"/>
                    <a:pt x="4020010" y="308500"/>
                  </a:cubicBezTo>
                  <a:cubicBezTo>
                    <a:pt x="3818207" y="298887"/>
                    <a:pt x="3616649" y="305257"/>
                    <a:pt x="3416315" y="328882"/>
                  </a:cubicBezTo>
                  <a:cubicBezTo>
                    <a:pt x="3216106" y="352623"/>
                    <a:pt x="3017736" y="392346"/>
                    <a:pt x="2823779" y="446545"/>
                  </a:cubicBezTo>
                  <a:cubicBezTo>
                    <a:pt x="2629699" y="500513"/>
                    <a:pt x="2440401" y="570345"/>
                    <a:pt x="2256987" y="651296"/>
                  </a:cubicBezTo>
                  <a:cubicBezTo>
                    <a:pt x="1889058" y="811461"/>
                    <a:pt x="1545527" y="1023856"/>
                    <a:pt x="1244169" y="1280374"/>
                  </a:cubicBezTo>
                  <a:cubicBezTo>
                    <a:pt x="1093982" y="1409039"/>
                    <a:pt x="954828" y="1549400"/>
                    <a:pt x="830141" y="1700184"/>
                  </a:cubicBezTo>
                  <a:cubicBezTo>
                    <a:pt x="705209" y="1850736"/>
                    <a:pt x="594989" y="2012176"/>
                    <a:pt x="502792" y="2182300"/>
                  </a:cubicBezTo>
                  <a:cubicBezTo>
                    <a:pt x="410595" y="2352308"/>
                    <a:pt x="333847" y="2530307"/>
                    <a:pt x="280637" y="2715256"/>
                  </a:cubicBezTo>
                  <a:cubicBezTo>
                    <a:pt x="227306" y="2899741"/>
                    <a:pt x="199719" y="3091521"/>
                    <a:pt x="199843" y="3283418"/>
                  </a:cubicBezTo>
                  <a:cubicBezTo>
                    <a:pt x="200946" y="3377687"/>
                    <a:pt x="210754" y="3471261"/>
                    <a:pt x="233926" y="3561593"/>
                  </a:cubicBezTo>
                  <a:cubicBezTo>
                    <a:pt x="256730" y="3652040"/>
                    <a:pt x="292162" y="3738550"/>
                    <a:pt x="334582" y="3821816"/>
                  </a:cubicBezTo>
                  <a:cubicBezTo>
                    <a:pt x="356038" y="3863392"/>
                    <a:pt x="379823" y="3904157"/>
                    <a:pt x="404834" y="3944343"/>
                  </a:cubicBezTo>
                  <a:cubicBezTo>
                    <a:pt x="430212" y="3984413"/>
                    <a:pt x="457308" y="4023905"/>
                    <a:pt x="485506" y="4062932"/>
                  </a:cubicBezTo>
                  <a:cubicBezTo>
                    <a:pt x="542639" y="4140757"/>
                    <a:pt x="606146" y="4216265"/>
                    <a:pt x="671861" y="4292120"/>
                  </a:cubicBezTo>
                  <a:cubicBezTo>
                    <a:pt x="737576" y="4368091"/>
                    <a:pt x="806234" y="4444062"/>
                    <a:pt x="873542" y="4523044"/>
                  </a:cubicBezTo>
                  <a:cubicBezTo>
                    <a:pt x="907258" y="4562419"/>
                    <a:pt x="940606" y="4602721"/>
                    <a:pt x="973831" y="4643601"/>
                  </a:cubicBezTo>
                  <a:lnTo>
                    <a:pt x="1022014" y="4702780"/>
                  </a:lnTo>
                  <a:cubicBezTo>
                    <a:pt x="1037829" y="4721658"/>
                    <a:pt x="1052910" y="4740998"/>
                    <a:pt x="1069215" y="4759411"/>
                  </a:cubicBezTo>
                  <a:cubicBezTo>
                    <a:pt x="1196477" y="4909269"/>
                    <a:pt x="1334527" y="5047199"/>
                    <a:pt x="1474784" y="5177948"/>
                  </a:cubicBezTo>
                  <a:cubicBezTo>
                    <a:pt x="1545281" y="5243033"/>
                    <a:pt x="1617003" y="5305917"/>
                    <a:pt x="1690442" y="5366255"/>
                  </a:cubicBezTo>
                  <a:cubicBezTo>
                    <a:pt x="1763881" y="5426591"/>
                    <a:pt x="1838668" y="5484959"/>
                    <a:pt x="1916276" y="5539852"/>
                  </a:cubicBezTo>
                  <a:cubicBezTo>
                    <a:pt x="2070877" y="5649872"/>
                    <a:pt x="2237617" y="5748194"/>
                    <a:pt x="2420784" y="5814437"/>
                  </a:cubicBezTo>
                  <a:cubicBezTo>
                    <a:pt x="2512124" y="5847559"/>
                    <a:pt x="2606773" y="5872921"/>
                    <a:pt x="2703015" y="5892029"/>
                  </a:cubicBezTo>
                  <a:cubicBezTo>
                    <a:pt x="2727168" y="5896546"/>
                    <a:pt x="2751075" y="5901758"/>
                    <a:pt x="2775350" y="5905695"/>
                  </a:cubicBezTo>
                  <a:lnTo>
                    <a:pt x="2848299" y="5917161"/>
                  </a:lnTo>
                  <a:cubicBezTo>
                    <a:pt x="2897218" y="5923298"/>
                    <a:pt x="2946136" y="5929784"/>
                    <a:pt x="2995544" y="5933605"/>
                  </a:cubicBezTo>
                  <a:cubicBezTo>
                    <a:pt x="3020188" y="5935806"/>
                    <a:pt x="3044831" y="5937891"/>
                    <a:pt x="3069596" y="5938933"/>
                  </a:cubicBezTo>
                  <a:cubicBezTo>
                    <a:pt x="3094362" y="5940090"/>
                    <a:pt x="3119005" y="5941943"/>
                    <a:pt x="3143894" y="5942639"/>
                  </a:cubicBezTo>
                  <a:lnTo>
                    <a:pt x="3218436" y="5944260"/>
                  </a:lnTo>
                  <a:cubicBezTo>
                    <a:pt x="3243201" y="5944838"/>
                    <a:pt x="3268212" y="5944029"/>
                    <a:pt x="3293101" y="5943913"/>
                  </a:cubicBezTo>
                  <a:lnTo>
                    <a:pt x="3330494" y="5943565"/>
                  </a:lnTo>
                  <a:cubicBezTo>
                    <a:pt x="3342632" y="5943218"/>
                    <a:pt x="3354524" y="5942523"/>
                    <a:pt x="3366540" y="5942059"/>
                  </a:cubicBezTo>
                  <a:cubicBezTo>
                    <a:pt x="3378554" y="5941480"/>
                    <a:pt x="3390570" y="5941134"/>
                    <a:pt x="3402462" y="5940323"/>
                  </a:cubicBezTo>
                  <a:lnTo>
                    <a:pt x="3438262" y="5937543"/>
                  </a:lnTo>
                  <a:cubicBezTo>
                    <a:pt x="3485954" y="5933953"/>
                    <a:pt x="3533279" y="5927931"/>
                    <a:pt x="3580236" y="5920982"/>
                  </a:cubicBezTo>
                  <a:cubicBezTo>
                    <a:pt x="3768185" y="5891567"/>
                    <a:pt x="3948901" y="5834010"/>
                    <a:pt x="4121034" y="5753290"/>
                  </a:cubicBezTo>
                  <a:cubicBezTo>
                    <a:pt x="4293782" y="5673497"/>
                    <a:pt x="4458191" y="5571353"/>
                    <a:pt x="4620639" y="5459364"/>
                  </a:cubicBezTo>
                  <a:cubicBezTo>
                    <a:pt x="4661221" y="5431455"/>
                    <a:pt x="4701557" y="5402271"/>
                    <a:pt x="4741771" y="5372971"/>
                  </a:cubicBezTo>
                  <a:cubicBezTo>
                    <a:pt x="4782230" y="5343672"/>
                    <a:pt x="4822566" y="5313908"/>
                    <a:pt x="4862901" y="5283682"/>
                  </a:cubicBezTo>
                  <a:lnTo>
                    <a:pt x="5108229" y="5098386"/>
                  </a:lnTo>
                  <a:cubicBezTo>
                    <a:pt x="5276563" y="4972270"/>
                    <a:pt x="5446489" y="4854838"/>
                    <a:pt x="5612493" y="4739724"/>
                  </a:cubicBezTo>
                  <a:lnTo>
                    <a:pt x="5774333" y="4623488"/>
                  </a:lnTo>
                  <a:lnTo>
                    <a:pt x="5774333" y="5232926"/>
                  </a:lnTo>
                  <a:lnTo>
                    <a:pt x="5676492" y="5306859"/>
                  </a:lnTo>
                  <a:cubicBezTo>
                    <a:pt x="5592693" y="5367905"/>
                    <a:pt x="5508955" y="5427286"/>
                    <a:pt x="5426260" y="5486233"/>
                  </a:cubicBezTo>
                  <a:lnTo>
                    <a:pt x="5300225" y="5576217"/>
                  </a:lnTo>
                  <a:cubicBezTo>
                    <a:pt x="5257559" y="5606443"/>
                    <a:pt x="5214525" y="5636901"/>
                    <a:pt x="5170757" y="5666780"/>
                  </a:cubicBezTo>
                  <a:cubicBezTo>
                    <a:pt x="5127110" y="5696775"/>
                    <a:pt x="5082973" y="5726654"/>
                    <a:pt x="5038100" y="5756185"/>
                  </a:cubicBezTo>
                  <a:cubicBezTo>
                    <a:pt x="4993106" y="5785486"/>
                    <a:pt x="4947743" y="5814553"/>
                    <a:pt x="4901276" y="5843043"/>
                  </a:cubicBezTo>
                  <a:cubicBezTo>
                    <a:pt x="4808835" y="5900136"/>
                    <a:pt x="4713449" y="5955494"/>
                    <a:pt x="4614019" y="6006103"/>
                  </a:cubicBezTo>
                  <a:cubicBezTo>
                    <a:pt x="4514711" y="6056943"/>
                    <a:pt x="4411971" y="6104192"/>
                    <a:pt x="4305061" y="6144726"/>
                  </a:cubicBezTo>
                  <a:cubicBezTo>
                    <a:pt x="4092223" y="6226952"/>
                    <a:pt x="3863569" y="6282424"/>
                    <a:pt x="3632710" y="6304196"/>
                  </a:cubicBezTo>
                  <a:cubicBezTo>
                    <a:pt x="3574964" y="6309408"/>
                    <a:pt x="3517218" y="6313345"/>
                    <a:pt x="3459594" y="6314504"/>
                  </a:cubicBezTo>
                  <a:lnTo>
                    <a:pt x="3416315" y="6315429"/>
                  </a:lnTo>
                  <a:cubicBezTo>
                    <a:pt x="3401971" y="6315546"/>
                    <a:pt x="3387505" y="6315198"/>
                    <a:pt x="3373159" y="6315198"/>
                  </a:cubicBezTo>
                  <a:lnTo>
                    <a:pt x="3330127" y="6314735"/>
                  </a:lnTo>
                  <a:lnTo>
                    <a:pt x="3288320" y="6313230"/>
                  </a:lnTo>
                  <a:cubicBezTo>
                    <a:pt x="3176996" y="6309870"/>
                    <a:pt x="3065428" y="6301533"/>
                    <a:pt x="2954350" y="6288098"/>
                  </a:cubicBezTo>
                  <a:cubicBezTo>
                    <a:pt x="2843150" y="6275360"/>
                    <a:pt x="2732194" y="6257061"/>
                    <a:pt x="2622466" y="6232742"/>
                  </a:cubicBezTo>
                  <a:cubicBezTo>
                    <a:pt x="2512859" y="6208190"/>
                    <a:pt x="2404110" y="6179122"/>
                    <a:pt x="2296466" y="6146001"/>
                  </a:cubicBezTo>
                  <a:cubicBezTo>
                    <a:pt x="2081544" y="6079179"/>
                    <a:pt x="1869073" y="5996027"/>
                    <a:pt x="1672419" y="5885197"/>
                  </a:cubicBezTo>
                  <a:cubicBezTo>
                    <a:pt x="1475643" y="5774599"/>
                    <a:pt x="1299954" y="5634353"/>
                    <a:pt x="1146578" y="5479168"/>
                  </a:cubicBezTo>
                  <a:cubicBezTo>
                    <a:pt x="1069461" y="5401692"/>
                    <a:pt x="999333" y="5319235"/>
                    <a:pt x="933372" y="5234810"/>
                  </a:cubicBezTo>
                  <a:cubicBezTo>
                    <a:pt x="867781" y="5150038"/>
                    <a:pt x="805375" y="5063991"/>
                    <a:pt x="747140" y="4976091"/>
                  </a:cubicBezTo>
                  <a:cubicBezTo>
                    <a:pt x="732182" y="4954319"/>
                    <a:pt x="718082" y="4932199"/>
                    <a:pt x="703616" y="4910196"/>
                  </a:cubicBezTo>
                  <a:lnTo>
                    <a:pt x="662053" y="4846269"/>
                  </a:lnTo>
                  <a:cubicBezTo>
                    <a:pt x="635449" y="4804925"/>
                    <a:pt x="607864" y="4763928"/>
                    <a:pt x="580033" y="4722352"/>
                  </a:cubicBezTo>
                  <a:lnTo>
                    <a:pt x="410105" y="4469193"/>
                  </a:lnTo>
                  <a:cubicBezTo>
                    <a:pt x="353095" y="4382915"/>
                    <a:pt x="296820" y="4294089"/>
                    <a:pt x="244224" y="4201556"/>
                  </a:cubicBezTo>
                  <a:cubicBezTo>
                    <a:pt x="217987" y="4155232"/>
                    <a:pt x="192609" y="4108098"/>
                    <a:pt x="169437" y="4059690"/>
                  </a:cubicBezTo>
                  <a:cubicBezTo>
                    <a:pt x="146388" y="4011165"/>
                    <a:pt x="124932" y="3961715"/>
                    <a:pt x="105929" y="3911221"/>
                  </a:cubicBezTo>
                  <a:cubicBezTo>
                    <a:pt x="87293" y="3860613"/>
                    <a:pt x="70742" y="3809309"/>
                    <a:pt x="57256" y="3757195"/>
                  </a:cubicBezTo>
                  <a:cubicBezTo>
                    <a:pt x="50881" y="3731138"/>
                    <a:pt x="44383" y="3704965"/>
                    <a:pt x="39111" y="3678677"/>
                  </a:cubicBezTo>
                  <a:lnTo>
                    <a:pt x="31142" y="3639300"/>
                  </a:lnTo>
                  <a:lnTo>
                    <a:pt x="24521" y="3599809"/>
                  </a:lnTo>
                  <a:cubicBezTo>
                    <a:pt x="7234" y="3494423"/>
                    <a:pt x="0" y="3388457"/>
                    <a:pt x="0" y="3283418"/>
                  </a:cubicBezTo>
                  <a:cubicBezTo>
                    <a:pt x="491" y="3076698"/>
                    <a:pt x="23418" y="2869978"/>
                    <a:pt x="68045" y="2666963"/>
                  </a:cubicBezTo>
                  <a:cubicBezTo>
                    <a:pt x="112550" y="2464064"/>
                    <a:pt x="180717" y="2265104"/>
                    <a:pt x="272546" y="2076334"/>
                  </a:cubicBezTo>
                  <a:cubicBezTo>
                    <a:pt x="457062" y="1698794"/>
                    <a:pt x="724457" y="1360978"/>
                    <a:pt x="1039300" y="1073307"/>
                  </a:cubicBezTo>
                  <a:cubicBezTo>
                    <a:pt x="1197090" y="929472"/>
                    <a:pt x="1367630" y="798259"/>
                    <a:pt x="1547733" y="680365"/>
                  </a:cubicBezTo>
                  <a:cubicBezTo>
                    <a:pt x="1728081" y="562587"/>
                    <a:pt x="1917870" y="457663"/>
                    <a:pt x="2115995" y="368373"/>
                  </a:cubicBezTo>
                  <a:cubicBezTo>
                    <a:pt x="2512737" y="191070"/>
                    <a:pt x="2939883" y="73870"/>
                    <a:pt x="3377451" y="24304"/>
                  </a:cubicBezTo>
                  <a:cubicBezTo>
                    <a:pt x="3486812" y="12086"/>
                    <a:pt x="3596971" y="4500"/>
                    <a:pt x="3707237" y="1489"/>
                  </a:cubicBezTo>
                  <a:close/>
                </a:path>
              </a:pathLst>
            </a:custGeom>
            <a:gradFill>
              <a:gsLst>
                <a:gs pos="0">
                  <a:srgbClr val="FFFFFF">
                    <a:alpha val="9803"/>
                  </a:srgbClr>
                </a:gs>
                <a:gs pos="2000">
                  <a:srgbClr val="FFFFFF">
                    <a:alpha val="9803"/>
                  </a:srgbClr>
                </a:gs>
                <a:gs pos="16000">
                  <a:srgbClr val="4EA72E">
                    <a:alpha val="9803"/>
                  </a:srgbClr>
                </a:gs>
                <a:gs pos="85000">
                  <a:srgbClr val="156082">
                    <a:alpha val="9803"/>
                  </a:srgbClr>
                </a:gs>
                <a:gs pos="100000">
                  <a:srgbClr val="FFFFFF">
                    <a:alpha val="9803"/>
                  </a:srgbClr>
                </a:gs>
              </a:gsLst>
              <a:lin ang="120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64" name="Google Shape;164;g27b10026824_0_917"/>
            <p:cNvSpPr/>
            <p:nvPr/>
          </p:nvSpPr>
          <p:spPr>
            <a:xfrm>
              <a:off x="6410220" y="131729"/>
              <a:ext cx="5769111" cy="6229400"/>
            </a:xfrm>
            <a:custGeom>
              <a:rect b="b" l="l" r="r" t="t"/>
              <a:pathLst>
                <a:path extrusionOk="0" h="6229400" w="5769111">
                  <a:moveTo>
                    <a:pt x="3882695" y="0"/>
                  </a:moveTo>
                  <a:cubicBezTo>
                    <a:pt x="4601253" y="0"/>
                    <a:pt x="5210727" y="205477"/>
                    <a:pt x="5691883" y="557381"/>
                  </a:cubicBezTo>
                  <a:lnTo>
                    <a:pt x="5769111" y="620523"/>
                  </a:lnTo>
                  <a:lnTo>
                    <a:pt x="5769111" y="1464911"/>
                  </a:lnTo>
                  <a:lnTo>
                    <a:pt x="5660063" y="1328105"/>
                  </a:lnTo>
                  <a:cubicBezTo>
                    <a:pt x="5449800" y="1091506"/>
                    <a:pt x="5197607" y="907600"/>
                    <a:pt x="4910471" y="781599"/>
                  </a:cubicBezTo>
                  <a:cubicBezTo>
                    <a:pt x="4604088" y="647260"/>
                    <a:pt x="4258349" y="579048"/>
                    <a:pt x="3882695" y="579048"/>
                  </a:cubicBezTo>
                  <a:cubicBezTo>
                    <a:pt x="3484238" y="579048"/>
                    <a:pt x="3080631" y="652240"/>
                    <a:pt x="2683153" y="797003"/>
                  </a:cubicBezTo>
                  <a:cubicBezTo>
                    <a:pt x="2296098" y="937595"/>
                    <a:pt x="1927678" y="1144662"/>
                    <a:pt x="1617493" y="1395738"/>
                  </a:cubicBezTo>
                  <a:cubicBezTo>
                    <a:pt x="1301915" y="1651098"/>
                    <a:pt x="1053890" y="1941665"/>
                    <a:pt x="880408" y="2259099"/>
                  </a:cubicBezTo>
                  <a:cubicBezTo>
                    <a:pt x="703125" y="2583597"/>
                    <a:pt x="613135" y="2921645"/>
                    <a:pt x="613135" y="3263863"/>
                  </a:cubicBezTo>
                  <a:cubicBezTo>
                    <a:pt x="613135" y="3608512"/>
                    <a:pt x="756702" y="3809789"/>
                    <a:pt x="1055484" y="4196825"/>
                  </a:cubicBezTo>
                  <a:cubicBezTo>
                    <a:pt x="1127574" y="4290167"/>
                    <a:pt x="1202116" y="4386753"/>
                    <a:pt x="1278376" y="4492950"/>
                  </a:cubicBezTo>
                  <a:cubicBezTo>
                    <a:pt x="1861105" y="5304313"/>
                    <a:pt x="2486623" y="5650468"/>
                    <a:pt x="3369851" y="5650468"/>
                  </a:cubicBezTo>
                  <a:cubicBezTo>
                    <a:pt x="3949515" y="5650468"/>
                    <a:pt x="4374822" y="5368471"/>
                    <a:pt x="4957551" y="4938355"/>
                  </a:cubicBezTo>
                  <a:cubicBezTo>
                    <a:pt x="5022653" y="4890293"/>
                    <a:pt x="5087755" y="4842811"/>
                    <a:pt x="5150773" y="4796950"/>
                  </a:cubicBezTo>
                  <a:cubicBezTo>
                    <a:pt x="5364254" y="4641404"/>
                    <a:pt x="5570313" y="4491241"/>
                    <a:pt x="5747247" y="4338176"/>
                  </a:cubicBezTo>
                  <a:lnTo>
                    <a:pt x="5769111" y="4318497"/>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0">
                  <a:srgbClr val="FFFFFF">
                    <a:alpha val="9803"/>
                  </a:srgbClr>
                </a:gs>
                <a:gs pos="2000">
                  <a:srgbClr val="FFFFFF">
                    <a:alpha val="9803"/>
                  </a:srgbClr>
                </a:gs>
                <a:gs pos="16000">
                  <a:srgbClr val="4EA72E">
                    <a:alpha val="9803"/>
                  </a:srgbClr>
                </a:gs>
                <a:gs pos="85000">
                  <a:srgbClr val="156082">
                    <a:alpha val="9803"/>
                  </a:srgbClr>
                </a:gs>
                <a:gs pos="100000">
                  <a:srgbClr val="FFFFFF">
                    <a:alpha val="9803"/>
                  </a:srgbClr>
                </a:gs>
              </a:gsLst>
              <a:lin ang="120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65" name="Google Shape;165;g27b10026824_0_917"/>
            <p:cNvSpPr/>
            <p:nvPr/>
          </p:nvSpPr>
          <p:spPr>
            <a:xfrm>
              <a:off x="6410220" y="131729"/>
              <a:ext cx="5769111" cy="6229400"/>
            </a:xfrm>
            <a:custGeom>
              <a:rect b="b" l="l" r="r" t="t"/>
              <a:pathLst>
                <a:path extrusionOk="0" h="6229400" w="5769111">
                  <a:moveTo>
                    <a:pt x="3882695" y="0"/>
                  </a:moveTo>
                  <a:cubicBezTo>
                    <a:pt x="4601253" y="0"/>
                    <a:pt x="5210727" y="205477"/>
                    <a:pt x="5691883" y="557381"/>
                  </a:cubicBezTo>
                  <a:lnTo>
                    <a:pt x="5769111" y="620523"/>
                  </a:lnTo>
                  <a:lnTo>
                    <a:pt x="5769111" y="1675390"/>
                  </a:lnTo>
                  <a:lnTo>
                    <a:pt x="5711488" y="1585205"/>
                  </a:lnTo>
                  <a:cubicBezTo>
                    <a:pt x="5665942" y="1521390"/>
                    <a:pt x="5617428" y="1460432"/>
                    <a:pt x="5566027" y="1402571"/>
                  </a:cubicBezTo>
                  <a:cubicBezTo>
                    <a:pt x="5367411" y="1179058"/>
                    <a:pt x="5129563" y="1005460"/>
                    <a:pt x="4858734" y="886639"/>
                  </a:cubicBezTo>
                  <a:cubicBezTo>
                    <a:pt x="4568779" y="759363"/>
                    <a:pt x="4240327" y="694858"/>
                    <a:pt x="3882695" y="694858"/>
                  </a:cubicBezTo>
                  <a:cubicBezTo>
                    <a:pt x="3504835" y="694858"/>
                    <a:pt x="3105151" y="767471"/>
                    <a:pt x="2727046" y="905053"/>
                  </a:cubicBezTo>
                  <a:cubicBezTo>
                    <a:pt x="2352985" y="1041013"/>
                    <a:pt x="1996826" y="1241132"/>
                    <a:pt x="1697186" y="1483638"/>
                  </a:cubicBezTo>
                  <a:cubicBezTo>
                    <a:pt x="1397913" y="1725796"/>
                    <a:pt x="1153199" y="2012308"/>
                    <a:pt x="989279" y="2312139"/>
                  </a:cubicBezTo>
                  <a:cubicBezTo>
                    <a:pt x="820946" y="2620077"/>
                    <a:pt x="735615" y="2940290"/>
                    <a:pt x="735615" y="3263863"/>
                  </a:cubicBezTo>
                  <a:cubicBezTo>
                    <a:pt x="735615" y="3573074"/>
                    <a:pt x="863980" y="3752464"/>
                    <a:pt x="1154424" y="4128614"/>
                  </a:cubicBezTo>
                  <a:cubicBezTo>
                    <a:pt x="1227127" y="4222767"/>
                    <a:pt x="1302282" y="4320162"/>
                    <a:pt x="1379768" y="4427981"/>
                  </a:cubicBezTo>
                  <a:cubicBezTo>
                    <a:pt x="1653784" y="4809458"/>
                    <a:pt x="1934912" y="5080685"/>
                    <a:pt x="2239456" y="5256947"/>
                  </a:cubicBezTo>
                  <a:cubicBezTo>
                    <a:pt x="2562268" y="5443863"/>
                    <a:pt x="2932037" y="5534658"/>
                    <a:pt x="3369727" y="5534658"/>
                  </a:cubicBezTo>
                  <a:cubicBezTo>
                    <a:pt x="3618120" y="5534658"/>
                    <a:pt x="3849103" y="5478491"/>
                    <a:pt x="4096760" y="5357817"/>
                  </a:cubicBezTo>
                  <a:cubicBezTo>
                    <a:pt x="4351037" y="5233901"/>
                    <a:pt x="4602740" y="5053238"/>
                    <a:pt x="4881905" y="4847212"/>
                  </a:cubicBezTo>
                  <a:cubicBezTo>
                    <a:pt x="4947375" y="4798920"/>
                    <a:pt x="5012599" y="4751322"/>
                    <a:pt x="5075739" y="4705346"/>
                  </a:cubicBezTo>
                  <a:cubicBezTo>
                    <a:pt x="5327320" y="4521990"/>
                    <a:pt x="5568418" y="4346256"/>
                    <a:pt x="5759930" y="4166809"/>
                  </a:cubicBezTo>
                  <a:lnTo>
                    <a:pt x="5769111" y="4157764"/>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0">
                  <a:srgbClr val="FFFFFF">
                    <a:alpha val="9803"/>
                  </a:srgbClr>
                </a:gs>
                <a:gs pos="2000">
                  <a:srgbClr val="FFFFFF">
                    <a:alpha val="9803"/>
                  </a:srgbClr>
                </a:gs>
                <a:gs pos="16000">
                  <a:srgbClr val="4EA72E">
                    <a:alpha val="9803"/>
                  </a:srgbClr>
                </a:gs>
                <a:gs pos="85000">
                  <a:srgbClr val="156082">
                    <a:alpha val="9803"/>
                  </a:srgbClr>
                </a:gs>
                <a:gs pos="100000">
                  <a:srgbClr val="FFFFFF">
                    <a:alpha val="9803"/>
                  </a:srgbClr>
                </a:gs>
              </a:gsLst>
              <a:lin ang="120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pic>
        <p:nvPicPr>
          <p:cNvPr descr="Head with Gears" id="166" name="Google Shape;166;g27b10026824_0_917"/>
          <p:cNvPicPr preferRelativeResize="0"/>
          <p:nvPr/>
        </p:nvPicPr>
        <p:blipFill rotWithShape="1">
          <a:blip r:embed="rId3">
            <a:alphaModFix/>
          </a:blip>
          <a:srcRect b="0" l="0" r="0" t="0"/>
          <a:stretch/>
        </p:blipFill>
        <p:spPr>
          <a:xfrm>
            <a:off x="8121726" y="1629089"/>
            <a:ext cx="3620021" cy="3620021"/>
          </a:xfrm>
          <a:prstGeom prst="rect">
            <a:avLst/>
          </a:prstGeom>
          <a:noFill/>
          <a:ln>
            <a:noFill/>
          </a:ln>
        </p:spPr>
      </p:pic>
      <p:pic>
        <p:nvPicPr>
          <p:cNvPr descr="Lightbox" id="167" name="Google Shape;167;g27b10026824_0_917"/>
          <p:cNvPicPr preferRelativeResize="0"/>
          <p:nvPr/>
        </p:nvPicPr>
        <p:blipFill rotWithShape="1">
          <a:blip r:embed="rId4">
            <a:alphaModFix/>
          </a:blip>
          <a:srcRect b="0" l="0" r="0" t="0"/>
          <a:stretch/>
        </p:blipFill>
        <p:spPr>
          <a:xfrm>
            <a:off x="987194" y="580321"/>
            <a:ext cx="10717636" cy="5352128"/>
          </a:xfrm>
          <a:prstGeom prst="rect">
            <a:avLst/>
          </a:prstGeom>
          <a:noFill/>
          <a:ln>
            <a:noFill/>
          </a:ln>
        </p:spPr>
      </p:pic>
    </p:spTree>
  </p:cSld>
  <p:clrMapOvr>
    <a:masterClrMapping/>
  </p:clrMapOvr>
  <p:transition>
    <p:fade/>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71" name="Shape 171"/>
        <p:cNvGrpSpPr/>
        <p:nvPr/>
      </p:nvGrpSpPr>
      <p:grpSpPr>
        <a:xfrm>
          <a:off x="0" y="0"/>
          <a:ext cx="0" cy="0"/>
          <a:chOff x="0" y="0"/>
          <a:chExt cx="0" cy="0"/>
        </a:xfrm>
      </p:grpSpPr>
      <p:sp>
        <p:nvSpPr>
          <p:cNvPr id="172" name="Google Shape;172;g27b10026824_0_823"/>
          <p:cNvSpPr/>
          <p:nvPr/>
        </p:nvSpPr>
        <p:spPr>
          <a:xfrm>
            <a:off x="0" y="0"/>
            <a:ext cx="12191999" cy="685736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73" name="Google Shape;173;g27b10026824_0_823"/>
          <p:cNvSpPr txBox="1"/>
          <p:nvPr>
            <p:ph type="title"/>
          </p:nvPr>
        </p:nvSpPr>
        <p:spPr>
          <a:xfrm>
            <a:off x="645065" y="1463040"/>
            <a:ext cx="4261472" cy="2690949"/>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4300"/>
              <a:buFont typeface="Play"/>
              <a:buNone/>
            </a:pPr>
            <a:r>
              <a:rPr lang="en-US" sz="4300"/>
              <a:t>How Data Science Works?</a:t>
            </a:r>
            <a:endParaRPr/>
          </a:p>
        </p:txBody>
      </p:sp>
      <p:grpSp>
        <p:nvGrpSpPr>
          <p:cNvPr id="174" name="Google Shape;174;g27b10026824_0_823"/>
          <p:cNvGrpSpPr/>
          <p:nvPr/>
        </p:nvGrpSpPr>
        <p:grpSpPr>
          <a:xfrm>
            <a:off x="209667" y="4415246"/>
            <a:ext cx="11982332" cy="2087795"/>
            <a:chOff x="143163" y="5763486"/>
            <a:chExt cx="11982332" cy="739555"/>
          </a:xfrm>
        </p:grpSpPr>
        <p:sp>
          <p:nvSpPr>
            <p:cNvPr id="175" name="Google Shape;175;g27b10026824_0_823"/>
            <p:cNvSpPr/>
            <p:nvPr/>
          </p:nvSpPr>
          <p:spPr>
            <a:xfrm rot="10800000">
              <a:off x="357444" y="5763486"/>
              <a:ext cx="11768051" cy="739555"/>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cxnSp>
          <p:nvCxnSpPr>
            <p:cNvPr id="176" name="Google Shape;176;g27b10026824_0_823"/>
            <p:cNvCxnSpPr/>
            <p:nvPr/>
          </p:nvCxnSpPr>
          <p:spPr>
            <a:xfrm flipH="1">
              <a:off x="143163" y="5763486"/>
              <a:ext cx="1" cy="739555"/>
            </a:xfrm>
            <a:prstGeom prst="straightConnector1">
              <a:avLst/>
            </a:prstGeom>
            <a:noFill/>
            <a:ln cap="flat" cmpd="sng" w="177800">
              <a:solidFill>
                <a:schemeClr val="accent4"/>
              </a:solidFill>
              <a:prstDash val="solid"/>
              <a:miter lim="800000"/>
              <a:headEnd len="sm" w="sm" type="none"/>
              <a:tailEnd len="sm" w="sm" type="none"/>
            </a:ln>
          </p:spPr>
        </p:cxnSp>
      </p:grpSp>
      <p:sp>
        <p:nvSpPr>
          <p:cNvPr id="177" name="Google Shape;177;g27b10026824_0_823"/>
          <p:cNvSpPr/>
          <p:nvPr/>
        </p:nvSpPr>
        <p:spPr>
          <a:xfrm>
            <a:off x="5133706" y="587829"/>
            <a:ext cx="6505300" cy="5682342"/>
          </a:xfrm>
          <a:prstGeom prst="rect">
            <a:avLst/>
          </a:prstGeom>
          <a:solidFill>
            <a:schemeClr val="lt1"/>
          </a:solidFill>
          <a:ln>
            <a:noFill/>
          </a:ln>
          <a:effectLst>
            <a:outerShdw blurRad="139700" rotWithShape="0" algn="t" dir="5400000" dist="1270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78" name="Google Shape;178;g27b10026824_0_823"/>
          <p:cNvSpPr txBox="1"/>
          <p:nvPr>
            <p:ph idx="1" type="body"/>
          </p:nvPr>
        </p:nvSpPr>
        <p:spPr>
          <a:xfrm>
            <a:off x="5723126" y="1264968"/>
            <a:ext cx="5542387" cy="5005203"/>
          </a:xfrm>
          <a:prstGeom prst="rect">
            <a:avLst/>
          </a:prstGeom>
          <a:noFill/>
          <a:ln>
            <a:noFill/>
          </a:ln>
        </p:spPr>
        <p:txBody>
          <a:bodyPr anchorCtr="0" anchor="t" bIns="45700" lIns="91425" spcFirstLastPara="1" rIns="91425" wrap="square" tIns="45700">
            <a:noAutofit/>
          </a:bodyPr>
          <a:lstStyle/>
          <a:p>
            <a:pPr indent="-228600" lvl="0" marL="228600" rtl="0" algn="l">
              <a:lnSpc>
                <a:spcPct val="90000"/>
              </a:lnSpc>
              <a:spcBef>
                <a:spcPts val="0"/>
              </a:spcBef>
              <a:spcAft>
                <a:spcPts val="0"/>
              </a:spcAft>
              <a:buClr>
                <a:schemeClr val="dk1"/>
              </a:buClr>
              <a:buSzPts val="1800"/>
              <a:buChar char="•"/>
            </a:pPr>
            <a:r>
              <a:rPr b="1" lang="en-US" sz="1800"/>
              <a:t>Modeling</a:t>
            </a:r>
            <a:r>
              <a:rPr lang="en-US" sz="1800"/>
              <a:t> – Apply machine learning or statistical models to detect patterns, make predictions, or classify data.</a:t>
            </a:r>
            <a:endParaRPr/>
          </a:p>
          <a:p>
            <a:pPr indent="-228600" lvl="0" marL="228600" rtl="0" algn="l">
              <a:lnSpc>
                <a:spcPct val="90000"/>
              </a:lnSpc>
              <a:spcBef>
                <a:spcPts val="1000"/>
              </a:spcBef>
              <a:spcAft>
                <a:spcPts val="0"/>
              </a:spcAft>
              <a:buClr>
                <a:schemeClr val="dk1"/>
              </a:buClr>
              <a:buSzPts val="1800"/>
              <a:buChar char="•"/>
            </a:pPr>
            <a:r>
              <a:rPr b="1" lang="en-US" sz="1800"/>
              <a:t>Evaluation</a:t>
            </a:r>
            <a:r>
              <a:rPr lang="en-US" sz="1800"/>
              <a:t> – Validate models using accuracy, precision, recall, or error metrics depending on the problem.</a:t>
            </a:r>
            <a:endParaRPr/>
          </a:p>
          <a:p>
            <a:pPr indent="-228600" lvl="0" marL="228600" rtl="0" algn="l">
              <a:lnSpc>
                <a:spcPct val="90000"/>
              </a:lnSpc>
              <a:spcBef>
                <a:spcPts val="1000"/>
              </a:spcBef>
              <a:spcAft>
                <a:spcPts val="0"/>
              </a:spcAft>
              <a:buClr>
                <a:schemeClr val="dk1"/>
              </a:buClr>
              <a:buSzPts val="1800"/>
              <a:buChar char="•"/>
            </a:pPr>
            <a:r>
              <a:rPr b="1" lang="en-US" sz="1800"/>
              <a:t>Deployment</a:t>
            </a:r>
            <a:r>
              <a:rPr lang="en-US" sz="1800"/>
              <a:t> – Integrate the solution into business or research systems for practical use.</a:t>
            </a:r>
            <a:endParaRPr/>
          </a:p>
          <a:p>
            <a:pPr indent="-228600" lvl="0" marL="228600" rtl="0" algn="l">
              <a:lnSpc>
                <a:spcPct val="90000"/>
              </a:lnSpc>
              <a:spcBef>
                <a:spcPts val="1000"/>
              </a:spcBef>
              <a:spcAft>
                <a:spcPts val="0"/>
              </a:spcAft>
              <a:buClr>
                <a:schemeClr val="dk1"/>
              </a:buClr>
              <a:buSzPts val="1800"/>
              <a:buChar char="•"/>
            </a:pPr>
            <a:r>
              <a:rPr b="1" lang="en-US" sz="1800"/>
              <a:t>Monitoring &amp; Feedback</a:t>
            </a:r>
            <a:r>
              <a:rPr lang="en-US" sz="1800"/>
              <a:t> – Continuously track performance and improve the model as new data becomes available.</a:t>
            </a:r>
            <a:endParaRPr/>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82" name="Shape 182"/>
        <p:cNvGrpSpPr/>
        <p:nvPr/>
      </p:nvGrpSpPr>
      <p:grpSpPr>
        <a:xfrm>
          <a:off x="0" y="0"/>
          <a:ext cx="0" cy="0"/>
          <a:chOff x="0" y="0"/>
          <a:chExt cx="0" cy="0"/>
        </a:xfrm>
      </p:grpSpPr>
      <p:sp>
        <p:nvSpPr>
          <p:cNvPr id="183" name="Google Shape;183;g27b10026824_0_845"/>
          <p:cNvSpPr/>
          <p:nvPr/>
        </p:nvSpPr>
        <p:spPr>
          <a:xfrm>
            <a:off x="0" y="0"/>
            <a:ext cx="12191999" cy="685736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84" name="Google Shape;184;g27b10026824_0_845"/>
          <p:cNvSpPr txBox="1"/>
          <p:nvPr>
            <p:ph type="title"/>
          </p:nvPr>
        </p:nvSpPr>
        <p:spPr>
          <a:xfrm>
            <a:off x="645065" y="1463040"/>
            <a:ext cx="4488641" cy="2690949"/>
          </a:xfrm>
          <a:prstGeom prst="rect">
            <a:avLst/>
          </a:prstGeom>
          <a:noFill/>
          <a:ln>
            <a:noFill/>
          </a:ln>
        </p:spPr>
        <p:txBody>
          <a:bodyPr anchorCtr="0" anchor="t"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Play"/>
              <a:buNone/>
            </a:pPr>
            <a:r>
              <a:rPr lang="en-US" sz="4800"/>
              <a:t>Why Is Data Science Important?</a:t>
            </a:r>
            <a:br>
              <a:rPr lang="en-US" sz="4800"/>
            </a:br>
            <a:endParaRPr sz="4800"/>
          </a:p>
        </p:txBody>
      </p:sp>
      <p:grpSp>
        <p:nvGrpSpPr>
          <p:cNvPr id="185" name="Google Shape;185;g27b10026824_0_845"/>
          <p:cNvGrpSpPr/>
          <p:nvPr/>
        </p:nvGrpSpPr>
        <p:grpSpPr>
          <a:xfrm>
            <a:off x="209667" y="4415246"/>
            <a:ext cx="11982332" cy="2087795"/>
            <a:chOff x="143163" y="5763486"/>
            <a:chExt cx="11982332" cy="739555"/>
          </a:xfrm>
        </p:grpSpPr>
        <p:sp>
          <p:nvSpPr>
            <p:cNvPr id="186" name="Google Shape;186;g27b10026824_0_845"/>
            <p:cNvSpPr/>
            <p:nvPr/>
          </p:nvSpPr>
          <p:spPr>
            <a:xfrm rot="10800000">
              <a:off x="357444" y="5763486"/>
              <a:ext cx="11768051" cy="739555"/>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cxnSp>
          <p:nvCxnSpPr>
            <p:cNvPr id="187" name="Google Shape;187;g27b10026824_0_845"/>
            <p:cNvCxnSpPr/>
            <p:nvPr/>
          </p:nvCxnSpPr>
          <p:spPr>
            <a:xfrm flipH="1">
              <a:off x="143163" y="5763486"/>
              <a:ext cx="1" cy="739555"/>
            </a:xfrm>
            <a:prstGeom prst="straightConnector1">
              <a:avLst/>
            </a:prstGeom>
            <a:noFill/>
            <a:ln cap="flat" cmpd="sng" w="177800">
              <a:solidFill>
                <a:schemeClr val="accent4"/>
              </a:solidFill>
              <a:prstDash val="solid"/>
              <a:miter lim="800000"/>
              <a:headEnd len="sm" w="sm" type="none"/>
              <a:tailEnd len="sm" w="sm" type="none"/>
            </a:ln>
          </p:spPr>
        </p:cxnSp>
      </p:grpSp>
      <p:sp>
        <p:nvSpPr>
          <p:cNvPr id="188" name="Google Shape;188;g27b10026824_0_845"/>
          <p:cNvSpPr/>
          <p:nvPr/>
        </p:nvSpPr>
        <p:spPr>
          <a:xfrm>
            <a:off x="5133706" y="587829"/>
            <a:ext cx="6505300" cy="5682342"/>
          </a:xfrm>
          <a:prstGeom prst="rect">
            <a:avLst/>
          </a:prstGeom>
          <a:solidFill>
            <a:schemeClr val="lt1"/>
          </a:solidFill>
          <a:ln>
            <a:noFill/>
          </a:ln>
          <a:effectLst>
            <a:outerShdw blurRad="139700" rotWithShape="0" algn="t" dir="5400000" dist="1270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89" name="Google Shape;189;g27b10026824_0_845"/>
          <p:cNvSpPr txBox="1"/>
          <p:nvPr>
            <p:ph idx="1" type="body"/>
          </p:nvPr>
        </p:nvSpPr>
        <p:spPr>
          <a:xfrm>
            <a:off x="5723126" y="1264968"/>
            <a:ext cx="5542387" cy="5005203"/>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1"/>
              </a:buClr>
              <a:buSzPts val="1800"/>
              <a:buNone/>
            </a:pPr>
            <a:r>
              <a:rPr lang="en-US" sz="1800"/>
              <a:t>In a world flooded with user-data, data science is crucial for driving progress and innovation in every industry. Here are some key reasons why it is so important:</a:t>
            </a:r>
            <a:endParaRPr/>
          </a:p>
          <a:p>
            <a:pPr indent="-228600" lvl="0" marL="228600" rtl="0" algn="l">
              <a:lnSpc>
                <a:spcPct val="90000"/>
              </a:lnSpc>
              <a:spcBef>
                <a:spcPts val="1000"/>
              </a:spcBef>
              <a:spcAft>
                <a:spcPts val="0"/>
              </a:spcAft>
              <a:buClr>
                <a:schemeClr val="dk1"/>
              </a:buClr>
              <a:buSzPts val="1800"/>
              <a:buChar char="•"/>
            </a:pPr>
            <a:r>
              <a:rPr b="1" lang="en-US" sz="1800"/>
              <a:t>Helps Business in Decision-Making: </a:t>
            </a:r>
            <a:r>
              <a:rPr lang="en-US" sz="1800"/>
              <a:t>By analyzing data, businesses can understand trends and make informed choices that reduce risks and maximize profits.</a:t>
            </a:r>
            <a:endParaRPr/>
          </a:p>
          <a:p>
            <a:pPr indent="-228600" lvl="0" marL="228600" rtl="0" algn="l">
              <a:lnSpc>
                <a:spcPct val="90000"/>
              </a:lnSpc>
              <a:spcBef>
                <a:spcPts val="1000"/>
              </a:spcBef>
              <a:spcAft>
                <a:spcPts val="0"/>
              </a:spcAft>
              <a:buClr>
                <a:schemeClr val="dk1"/>
              </a:buClr>
              <a:buSzPts val="1800"/>
              <a:buChar char="•"/>
            </a:pPr>
            <a:r>
              <a:rPr b="1" lang="en-US" sz="1800"/>
              <a:t>Improves Efficiency: </a:t>
            </a:r>
            <a:r>
              <a:rPr lang="en-US" sz="1800"/>
              <a:t>Organizations can use data science to identify areas where they can save time and resources.</a:t>
            </a:r>
            <a:endParaRPr/>
          </a:p>
          <a:p>
            <a:pPr indent="-228600" lvl="0" marL="228600" rtl="0" algn="l">
              <a:lnSpc>
                <a:spcPct val="90000"/>
              </a:lnSpc>
              <a:spcBef>
                <a:spcPts val="1000"/>
              </a:spcBef>
              <a:spcAft>
                <a:spcPts val="0"/>
              </a:spcAft>
              <a:buClr>
                <a:schemeClr val="dk1"/>
              </a:buClr>
              <a:buSzPts val="1800"/>
              <a:buChar char="•"/>
            </a:pPr>
            <a:r>
              <a:rPr b="1" lang="en-US" sz="1800"/>
              <a:t>Personalizes Experiences:</a:t>
            </a:r>
            <a:r>
              <a:rPr lang="en-US" sz="1800"/>
              <a:t> Data science helps create customized recommendations and offers that improve customer satisfaction.</a:t>
            </a:r>
            <a:endParaRPr/>
          </a:p>
        </p:txBody>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93" name="Shape 193"/>
        <p:cNvGrpSpPr/>
        <p:nvPr/>
      </p:nvGrpSpPr>
      <p:grpSpPr>
        <a:xfrm>
          <a:off x="0" y="0"/>
          <a:ext cx="0" cy="0"/>
          <a:chOff x="0" y="0"/>
          <a:chExt cx="0" cy="0"/>
        </a:xfrm>
      </p:grpSpPr>
      <p:sp>
        <p:nvSpPr>
          <p:cNvPr id="194" name="Google Shape;194;g27b10026824_0_929"/>
          <p:cNvSpPr/>
          <p:nvPr/>
        </p:nvSpPr>
        <p:spPr>
          <a:xfrm>
            <a:off x="0" y="0"/>
            <a:ext cx="12191999" cy="685736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95" name="Google Shape;195;g27b10026824_0_929"/>
          <p:cNvSpPr txBox="1"/>
          <p:nvPr>
            <p:ph type="title"/>
          </p:nvPr>
        </p:nvSpPr>
        <p:spPr>
          <a:xfrm>
            <a:off x="645065" y="1463040"/>
            <a:ext cx="4488641" cy="2690949"/>
          </a:xfrm>
          <a:prstGeom prst="rect">
            <a:avLst/>
          </a:prstGeom>
          <a:noFill/>
          <a:ln>
            <a:noFill/>
          </a:ln>
        </p:spPr>
        <p:txBody>
          <a:bodyPr anchorCtr="0" anchor="t"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Play"/>
              <a:buNone/>
            </a:pPr>
            <a:r>
              <a:rPr lang="en-US" sz="4800"/>
              <a:t>Why Is Data Science Important?</a:t>
            </a:r>
            <a:br>
              <a:rPr lang="en-US" sz="4800"/>
            </a:br>
            <a:endParaRPr sz="4800"/>
          </a:p>
        </p:txBody>
      </p:sp>
      <p:grpSp>
        <p:nvGrpSpPr>
          <p:cNvPr id="196" name="Google Shape;196;g27b10026824_0_929"/>
          <p:cNvGrpSpPr/>
          <p:nvPr/>
        </p:nvGrpSpPr>
        <p:grpSpPr>
          <a:xfrm>
            <a:off x="209667" y="4415246"/>
            <a:ext cx="11982332" cy="2087795"/>
            <a:chOff x="143163" y="5763486"/>
            <a:chExt cx="11982332" cy="739555"/>
          </a:xfrm>
        </p:grpSpPr>
        <p:sp>
          <p:nvSpPr>
            <p:cNvPr id="197" name="Google Shape;197;g27b10026824_0_929"/>
            <p:cNvSpPr/>
            <p:nvPr/>
          </p:nvSpPr>
          <p:spPr>
            <a:xfrm rot="10800000">
              <a:off x="357444" y="5763486"/>
              <a:ext cx="11768051" cy="739555"/>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cxnSp>
          <p:nvCxnSpPr>
            <p:cNvPr id="198" name="Google Shape;198;g27b10026824_0_929"/>
            <p:cNvCxnSpPr/>
            <p:nvPr/>
          </p:nvCxnSpPr>
          <p:spPr>
            <a:xfrm flipH="1">
              <a:off x="143163" y="5763486"/>
              <a:ext cx="1" cy="739555"/>
            </a:xfrm>
            <a:prstGeom prst="straightConnector1">
              <a:avLst/>
            </a:prstGeom>
            <a:noFill/>
            <a:ln cap="flat" cmpd="sng" w="177800">
              <a:solidFill>
                <a:schemeClr val="accent4"/>
              </a:solidFill>
              <a:prstDash val="solid"/>
              <a:miter lim="800000"/>
              <a:headEnd len="sm" w="sm" type="none"/>
              <a:tailEnd len="sm" w="sm" type="none"/>
            </a:ln>
          </p:spPr>
        </p:cxnSp>
      </p:grpSp>
      <p:sp>
        <p:nvSpPr>
          <p:cNvPr id="199" name="Google Shape;199;g27b10026824_0_929"/>
          <p:cNvSpPr/>
          <p:nvPr/>
        </p:nvSpPr>
        <p:spPr>
          <a:xfrm>
            <a:off x="5133706" y="587829"/>
            <a:ext cx="6505300" cy="5682342"/>
          </a:xfrm>
          <a:prstGeom prst="rect">
            <a:avLst/>
          </a:prstGeom>
          <a:solidFill>
            <a:schemeClr val="lt1"/>
          </a:solidFill>
          <a:ln>
            <a:noFill/>
          </a:ln>
          <a:effectLst>
            <a:outerShdw blurRad="139700" rotWithShape="0" algn="t" dir="5400000" dist="1270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00" name="Google Shape;200;g27b10026824_0_929"/>
          <p:cNvSpPr txBox="1"/>
          <p:nvPr>
            <p:ph idx="1" type="body"/>
          </p:nvPr>
        </p:nvSpPr>
        <p:spPr>
          <a:xfrm>
            <a:off x="5723126" y="1264968"/>
            <a:ext cx="5542387" cy="5005203"/>
          </a:xfrm>
          <a:prstGeom prst="rect">
            <a:avLst/>
          </a:prstGeom>
          <a:noFill/>
          <a:ln>
            <a:noFill/>
          </a:ln>
        </p:spPr>
        <p:txBody>
          <a:bodyPr anchorCtr="0" anchor="t" bIns="45700" lIns="91425" spcFirstLastPara="1" rIns="91425" wrap="square" tIns="45700">
            <a:noAutofit/>
          </a:bodyPr>
          <a:lstStyle/>
          <a:p>
            <a:pPr indent="-228600" lvl="0" marL="228600" rtl="0" algn="l">
              <a:lnSpc>
                <a:spcPct val="90000"/>
              </a:lnSpc>
              <a:spcBef>
                <a:spcPts val="0"/>
              </a:spcBef>
              <a:spcAft>
                <a:spcPts val="0"/>
              </a:spcAft>
              <a:buClr>
                <a:schemeClr val="dk1"/>
              </a:buClr>
              <a:buSzPts val="1800"/>
              <a:buChar char="•"/>
            </a:pPr>
            <a:r>
              <a:rPr b="1" lang="en-US" sz="1800"/>
              <a:t>Predicts the Future:</a:t>
            </a:r>
            <a:r>
              <a:rPr lang="en-US" sz="1800"/>
              <a:t> Businesses can use data to forecast trends, demand, and other important factors.</a:t>
            </a:r>
            <a:endParaRPr/>
          </a:p>
          <a:p>
            <a:pPr indent="-228600" lvl="0" marL="228600" rtl="0" algn="l">
              <a:lnSpc>
                <a:spcPct val="90000"/>
              </a:lnSpc>
              <a:spcBef>
                <a:spcPts val="1000"/>
              </a:spcBef>
              <a:spcAft>
                <a:spcPts val="0"/>
              </a:spcAft>
              <a:buClr>
                <a:schemeClr val="dk1"/>
              </a:buClr>
              <a:buSzPts val="1800"/>
              <a:buChar char="•"/>
            </a:pPr>
            <a:r>
              <a:rPr b="1" lang="en-US" sz="1800"/>
              <a:t>Drives Innovation: </a:t>
            </a:r>
            <a:r>
              <a:rPr lang="en-US" sz="1800"/>
              <a:t>New ideas and products often come from insights discovered through data science.</a:t>
            </a:r>
            <a:endParaRPr/>
          </a:p>
          <a:p>
            <a:pPr indent="-228600" lvl="0" marL="228600" rtl="0" algn="l">
              <a:lnSpc>
                <a:spcPct val="90000"/>
              </a:lnSpc>
              <a:spcBef>
                <a:spcPts val="1000"/>
              </a:spcBef>
              <a:spcAft>
                <a:spcPts val="0"/>
              </a:spcAft>
              <a:buClr>
                <a:schemeClr val="dk1"/>
              </a:buClr>
              <a:buSzPts val="1800"/>
              <a:buChar char="•"/>
            </a:pPr>
            <a:r>
              <a:rPr b="1" lang="en-US" sz="1800"/>
              <a:t>Benefits Society:</a:t>
            </a:r>
            <a:r>
              <a:rPr lang="en-US" sz="1800"/>
              <a:t> Data science improves public services like healthcare, education, and transportation by helping allocate resources more effectively.</a:t>
            </a:r>
            <a:endParaRPr/>
          </a:p>
        </p:txBody>
      </p:sp>
    </p:spTree>
  </p:cSld>
  <p:clrMapOvr>
    <a:masterClrMapping/>
  </p:clrMapOvr>
  <p:transition>
    <p:fade/>
  </p:transition>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2023-08-28T11:54:23Z</dcterms:created>
  <dc:creator>Awais Hassan</dc:creator>
</cp:coreProperties>
</file>