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ink/ink8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ink/ink9.xml" ContentType="application/inkml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ink/ink10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ink/ink12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ink/ink15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0.xml" ContentType="application/vnd.openxmlformats-officedocument.presentationml.notesSlide+xml"/>
  <Override PartName="/ppt/ink/ink17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1.xml" ContentType="application/vnd.openxmlformats-officedocument.presentationml.notesSlide+xml"/>
  <Override PartName="/ppt/ink/ink18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2.xml" ContentType="application/vnd.openxmlformats-officedocument.presentationml.notesSlide+xml"/>
  <Override PartName="/ppt/ink/ink19.xml" ContentType="application/inkml+xml"/>
  <Override PartName="/ppt/notesSlides/notesSlide23.xml" ContentType="application/vnd.openxmlformats-officedocument.presentationml.notesSlide+xml"/>
  <Override PartName="/ppt/tags/tag75.xml" ContentType="application/vnd.openxmlformats-officedocument.presentationml.tags+xml"/>
  <Override PartName="/ppt/ink/ink20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30"/>
  </p:notesMasterIdLst>
  <p:sldIdLst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2" r:id="rId29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58970" autoAdjust="0"/>
  </p:normalViewPr>
  <p:slideViewPr>
    <p:cSldViewPr>
      <p:cViewPr>
        <p:scale>
          <a:sx n="125" d="100"/>
          <a:sy n="125" d="100"/>
        </p:scale>
        <p:origin x="-864" y="-104"/>
      </p:cViewPr>
      <p:guideLst>
        <p:guide orient="horz" pos="1668"/>
        <p:guide pos="2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19:48:31.20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3572 3199 7783,'-20'0'961,"20"0"0,0 0 1377,-20 0-224,20 0-1057,20 0-449,-20 0 321,20 20-224,0-20-225,19 0-63,1 0-33,-1 0-31,1 0-65,21-20-128,-2 20 32,0 0-192,-19 0 0,0-21 0,-1 21-416,-19 0-609,0 0-737,-20 0-928,0 0-1955,0 0-4546</inkml:trace>
  <inkml:trace contextRef="#ctx0" brushRef="#br0" timeOffset="1155.0661">3611 3259 7815,'0'0'352,"0"0"-256,0 0 1954,0 0 256,0 0-1441,0 0-961,0 0 384,0 19 513,0 1-320,0 0-193,20 0-96,-20 0 32,0 20-31,0-1-1,0 1-32,0 0 0,20 20 0,-20-21-64,0 21 0,0-21-32,0 21-32,0-20 65,0-1 63,0 1 0,0 0 0,0 20 32,-20-21-32,20 21 32,0-21-127,0 21 95,0-20-128,0 19 32,0 2-64,0-2 160,0 1-96,0 19 160,0-20-64,0 1 33,0 20-33,0-21-128,20 1 64,-20 0-96,0-1 96,0 1-160,0 0 0,0-20 32,0 20 96,0-1-96,0-19 32,0-1 0,0 21 32,0-20-32,0-1 32,0-19-32,0 20-32,0 0 96,20-21-32,-20 1-32,0 20 0,0-19 0,0-2-32,0 1 96,-20-1-64,20 1-32,0 1 64,0-1 32,0-1-96,20 1 32,-20-1 32,0-19-32,0 21 32,0-1-64,0-1 32,0 21 0,0-20 0,0 0 96,20 0-256,-20-1 128,0 1-64,0 0 96,19 0 0,-19-20 64,0 20-96,0 0 96,20 0-64,-20-1 0,0 2 32,0-21-64,0 19 32,0 1-32,0 1 64,0-21-32,0 19 0,0-19-96,20 20 160,-20-20-96,0 20 64,0-20-320,0 19 576,0-19-224,0 0-128,0 21 32,0-21 96,0 20-96,0-20 64,0 0-32,0 0 64,0 0-96,0 19 96,0-19-128,0 0 96,0 0-64,0 0 64,0 20 0,0-20-32,0 0 0,0 0 32,0 0-64,0 0 32,0 0 0,0 0 96,0 0 0,20 0 64,1 0-32,-1 0 1,-2 20-97,23-20-128,-1 0 96,-1-20-97,21 20 97,-1 0-96,-19 0-192,-1-20-192,-19 20-1,0 0-448,1 0-384,-21 0-929,0 0-4260</inkml:trace>
  <inkml:trace contextRef="#ctx0" brushRef="#br0" timeOffset="2943.1683">4524 3239 11883,'0'0'768,"0"0"-1120,0 0 769,0 20 1024,0-1-480,0 1-160,0 20 159,0 0-287,20-1-224,-20 21-97,0-1-64,20-18-96,-20 18-64,0-19-63,0-1 31,0 1-64,0-20-32,20 0-321,-20-20-383,21 0-738,-21 0-992,20 0-2563</inkml:trace>
  <inkml:trace contextRef="#ctx0" brushRef="#br0" timeOffset="3189.1823">4981 3398 13965,'0'-20'224,"-20"20"-128,0 0 1281,1 0-160,-1 20-736,0-20-321,20 19 32,0 1 97,0 0 191,20 0 0,19 0-95,1-20-97,1 0-192,-23 0-96,22 0-288,1 0-641,-23 0-672,3-20-1538,-1 20-5189</inkml:trace>
  <inkml:trace contextRef="#ctx0" brushRef="#br0" timeOffset="3369.1927">5139 3358 2818,'0'40'11211,"21"-21"-11019,-21 21 1281,0 0 769,0-1-1120,0 21-834,0-20-160,0 0-64,0-20-256,20 19-673,-20-19-737,20 0-1889,0 0-7848</inkml:trace>
  <inkml:trace contextRef="#ctx0" brushRef="#br0" timeOffset="3679.2105">5538 3477 15598,'-40'20'192,"19"0"-928,1-1 896,2 1 705,18 20-545,0-20-192,0 19-64,18 2-32,2-22 128,21 1 1,-3-20 159,3 0-64,-1-20 128,-1 1 257,-19-1-225,0-20 65,-20 20 63,0-19-95,-20-2-321,0 22-416,0-1-97,1 0-255,-1 20-385,0 0-513,0 0-1793,20 0-3395</inkml:trace>
  <inkml:trace contextRef="#ctx0" brushRef="#br0" timeOffset="3975.2273">5755 3417 13773,'40'-19'352,"0"-1"1153,-1 20 898,2 0-1122,-21 0-1153,18 0-224,-17 0 160,-1 20-192,-20 19 96,0-19 64,0 20-128,0-1 64,-20 2 128,-1-2 32,1-19-160,20 20 32,0-20-96,0-1 64,20-19 160,1 20 0,19 0-128,-1-20-96,-19 0-609,20 0-736,-21 0-1858,1 0-8168</inkml:trace>
  <inkml:trace contextRef="#ctx0" brushRef="#br0" timeOffset="5129.2933">4564 4212 13612,'0'20'-864,"20"20"800,-20 0 288,21 0 512,-21 19-479,0-19-129,0 19-64,0-19 64,0 0 96,20 0-192,-20-21-128,0 1-577,18-20-1280,-18 0-2243</inkml:trace>
  <inkml:trace contextRef="#ctx0" brushRef="#br0" timeOffset="5519.3157">4783 4272 15342,'20'-20'737,"0"0"-994,-1 20 514,1-20 479,20 20-479,-20 0-289,-1 20-321,-19 0-127,20 0 192,-20 20-33,0-21-287,0 2 95,-20 18 65,20-19 448,-19 0-64,19-20 0,-20 20 32,20 0-32,20-20 32,-1 19-129,1 1-159,0 0 32,21-20 0,-23 20 63,2 0 1,-20 0 96,0-1 128,0 2 384,-20-2 161,2 1-1,-3-20-191,-19 20-33,20-1-192,-19-19-160,19 0-416,0 0-673,0 0-1538,20 0-6309</inkml:trace>
  <inkml:trace contextRef="#ctx0" brushRef="#br0" timeOffset="5836.3338">5180 4291 1185,'20'0'11819,"0"-19"-13293,19 19 2115,1 0 1025,-1-20-577,1 20-801,0 0-192,-1 20-64,-19-20-32,1 0 0,-1 19 0,0-19 0,-2 21-96,-18-21 384,0 19 161,0 21-65,-18-20-160,18 20-128,0 0-96,-20-21-64,20 21-64,20-20-160,-20 0-97,18 0-479,-18-20-1154,0 0-2851</inkml:trace>
  <inkml:trace contextRef="#ctx0" brushRef="#br0" timeOffset="6003.3433">5378 4490 15694,'0'0'-352,"20"0"832,0 0 1250,1 0-865,17 0-609,23 0-64,-2-19-128,-19 19-32,19 0-768,-19-20-994,-1 20-3138</inkml:trace>
  <inkml:trace contextRef="#ctx0" brushRef="#br0" timeOffset="6197.3545">5915 4252 13933,'0'0'1281,"0"20"-1409,0-1 2402,0 21-288,0 0-1153,-21 20-641,21-20-64,-20 19-128,20 1-641,0-20-1056,0-1-738,20-19-3074</inkml:trace>
  <inkml:trace contextRef="#ctx0" brushRef="#br0" timeOffset="7545.4315">4922 4987 16303,'-20'0'192,"-20"0"-640,20 0 640,-19 0 160,-1 20-256,19 0-128,-17 0 0,38 0 96,-20 0 0,20 0 97,0-1-65,20 2 96,18-21-32,-17 0-32,19 0-64,-20-21 0,19 2 0,-19-1 64,0 0 0,-20 0 33,0 0-33,0 20-192,0-20 224,0 20-160,0 0-32,-20 20 64,0 0 192,20 20 192,-20-1-159,20 21-161,0-20 128,0-20-128,20 19 0,-20-18-32,20-1-32,-20-1-416,20 1-577,-20-1-865,20-19-2210,-1 0-8231</inkml:trace>
  <inkml:trace contextRef="#ctx0" brushRef="#br0" timeOffset="7783.4452">5220 4987 16111,'0'0'1601,"0"20"-2049,-20 0 672,0 0 961,0 0-704,-1 0-385,21 19-96,0-18 384,21-2-192,-1 1-96,0 1 161,19-2-193,1-19-224,0 20-289,19-20-704,-19 0-416,-19-20-1378,17 20-3459</inkml:trace>
  <inkml:trace contextRef="#ctx0" brushRef="#br0" timeOffset="7978.4564">5358 5067 14093,'0'0'-128,"0"20"704,0 0 1762,0 20-352,0-1-1089,0 1-256,0 19-257,0-18-224,0-2-128,20 1-416,-20 0-545,20-21-929,0-19-1281,-20 0-6085</inkml:trace>
  <inkml:trace contextRef="#ctx0" brushRef="#br0" timeOffset="8382.4794">5815 5067 15118,'-20'-20'544,"0"20"-896,-19 0 736,19 20 866,-20 0-834,1 0-352,19 20 64,0-21-96,20 22 128,0-22-192,20 1-32,19 0 128,-19-20-160,20 0 32,-1 0 32,1-20 96,-20 0 0,0 1 160,-1-2-127,1 1-1,-20 1 96,0 19-128,0-21 192,0 21-128,0 0-160,0 21-128,-20-2 544,20 1 33,0 20-257,0 0-64,0 20 64,20-41-128,0 20-160,1 2-224,-1-21-161,-20-1-159,18 1-481,-18-20-1698,0 0-3651</inkml:trace>
  <inkml:trace contextRef="#ctx0" brushRef="#br0" timeOffset="9399.5377">4803 5842 13324,'-20'-20'801,"20"20"-1314,0 20 545,0-1 1089,20 22-320,-20-2-384,0 21-161,0-21-96,0 21 64,0-20-64,0-1-128,0 1-64,0-20-416,0-20-1346,0 21-2210,20-21-6501</inkml:trace>
  <inkml:trace contextRef="#ctx0" brushRef="#br0" timeOffset="9624.5504">5060 5882 16591,'20'0'609,"-20"0"-1410,-20 0 673,20 20 544,-20-1-63,2 21-321,18 0 64,0-1-64,18-19 128,2 20 64,21-20-64,-3 0-192,3-20-128,-1 0-320,-1 0-609,1-20-1890,-1 0-6374</inkml:trace>
  <inkml:trace contextRef="#ctx0" brushRef="#br0" timeOffset="9789.5599">5279 5902 12716,'-20'59'1761,"0"-39"-1697,20 39 577,0 1 960,0 0-960,0-20-577,0 20-224,0-21-192,0 0-417,20-18-737,0-1-1472,0-20-3525</inkml:trace>
  <inkml:trace contextRef="#ctx0" brushRef="#br0" timeOffset="10697.6118">5656 5902 14445,'-19'0'1153,"19"0"-1089,0 0 545,19 0 96,1-20-513,20 20-128,-1 0-64,21 0 0,-21 0 32,22-21-32,-23 21 0,3 0-32,-21 21-64,0-21 32,-20 20 224,19-1 96,-19 1 160,0 20 1,-19 0-289,19 19-64,0-19-96,0 0-224,0 0-737,0-1-1313,0-18-3204</inkml:trace>
  <inkml:trace contextRef="#ctx0" brushRef="#br0" timeOffset="10878.6223">5854 6179 17936,'0'0'1186,"0"-19"-1250,20-1 1024,21 0 322,17 0-1186,3 0-160,-2 0-449,20 0-1633,-19 20-993,-21 0-7207</inkml:trace>
  <inkml:trace contextRef="#ctx0" brushRef="#br0" timeOffset="11477.6564">7443 3199 2466,'20'0'5829,"-1"0"-4900,-19 0 1409,0 0-288,0 0-1473,20 0 96,-20 40 320,20-20-65,-20 39-95,0-19-224,0 19-385,0 1-160,20-1-96,-20-18-705,0-2-416,21-19-769,-3-1-1569,2-19-7431</inkml:trace>
  <inkml:trace contextRef="#ctx0" brushRef="#br0" timeOffset="11873.6792">7919 3278 14862,'-39'0'-1089,"19"0"1024,-20 0 1058,0 20-160,1 0-545,19 20 1,0-20-65,20 19-32,0-19 0,20 0-160,20 0 96,-1-20-95,1 0-130,0 0 97,-1-20 0,-19 0 64,0 0 97,-20 1 31,0-1-32,0 0-64,0 0 128,0 0 65,0 20 95,-20-20-448,20 20 512,0 0-736,0 20 480,0 0 161,20 20-129,-20-1-32,21 1-96,-21 0-32,18-1-32,2 2-320,1-22-97,-1 21-287,-20-21-353,20-19-801,-2 0-1537,-18 0-4741</inkml:trace>
  <inkml:trace contextRef="#ctx0" brushRef="#br0" timeOffset="12067.6903">8296 3239 15983,'-19'59'416,"19"1"225,0-20 1280,-20 19-415,20 1-962,0 0-480,0-1-64,20 1-224,-1-21-192,1-19-737,0 20-609,0-40-1057,-20 20-5092</inkml:trace>
  <inkml:trace contextRef="#ctx0" brushRef="#br0" timeOffset="13567.776">7680 4093 15310,'-38'-20'-320,"17"20"-97,-19 0 481,1 20 225,-1 0-321,1-1-64,19 21-129,0-20 129,0 20 0,20 0-64,20 0 32,0 0 128,0-1 96,19 1 0,-19-20 96,21 19 129,-3-19 63,-18-20 192,-20 20-127,0-20-65,0 0 385,0 0-481,-40 0-480,1 0-64,-1 0 64,1 0-193,-1 0-159,20-20 159,0 20-95,20-20-385,0 1-128,20-21 673,20 0 224,-1 1 0,1 18 160,19-19 224,-39 1 385,21 19 159,-41-20-383,0 20-385,0 1 256,-21 19-448,-19 0-609,1 0-992,19 0-2339</inkml:trace>
  <inkml:trace contextRef="#ctx0" brushRef="#br0" timeOffset="13914.7958">7860 4212 15534,'0'20'1217,"0"-20"-1537,20 0 768,-1 0-63,1 0-385,0 20 0,0-20-160,1 20 64,-21-1 64,0 2 128,-21 19-32,21-21 64,-20 21 32,0-20 0,0 0-32,20 0-96,0-1 64,0-19 33,20 0 63,0 20-320,0-20-225,19 0-255,-19 0-417,21-20-737,-21 20-1281,19 0-1281</inkml:trace>
  <inkml:trace contextRef="#ctx0" brushRef="#br0" timeOffset="14224.8137">8476 4192 7046,'18'0'7271,"-18"20"-7687,0 0 992,0 20 930,0 0-866,0 0-480,0-1-31,0 21-65,0-21-32,0-19-32,0 20-64,20-20-129,-20-20-223,0 20-513,0-20-1633,0 19-3684</inkml:trace>
  <inkml:trace contextRef="#ctx0" brushRef="#br0" timeOffset="14881.8511">7463 5087 14061,'0'0'256,"0"0"-224,0 0 288,0 20 801,19-1-448,1 21-449,-20 1 1,20-2-1,-20 21-128,20-21-64,-20 0-64,0-18-449,21-1-448,-21 0-1120,18-20-1571,2 0-5476</inkml:trace>
  <inkml:trace contextRef="#ctx0" brushRef="#br0" timeOffset="15089.863">7761 5126 15342,'0'0'480,"-20"0"-1056,0 21 928,0-21 449,20 19-513,-21 22-224,21-22-32,21 1 257,-1 0 127,0-1-192,19 2 0,1-21-224,0 0-288,-1 0-609,-19 0-800,0 0-2211,0-21-5573</inkml:trace>
  <inkml:trace contextRef="#ctx0" brushRef="#br0" timeOffset="15226.8709">7919 5147 7142,'-20'39'5285,"20"-18"-5125,0 18 225,0-19 480,20 20-513,-20-1-897,20 0-1953,0-18-2114</inkml:trace>
  <inkml:trace contextRef="#ctx0" brushRef="#br0" timeOffset="15609.8928">8079 5126 13612,'18'-19'481,"3"-1"-769,19 20 1345,-1-20 64,1 20-449,-20 0-576,19 20-64,-19 0-160,-20-20 64,0 40-32,0-21-256,-20 1 192,20 20 128,-19-20 32,19 0-32,0-1-32,0 2 96,19-1 32,1-1 32,0 1 0,0-20-32,0 19-64,-20-19-64,0 21 160,-20-1 448,0 0-63,-20-1-129,1 1 65,-1 0-289,1 0-32,-1 0-224,20 0-289,-1-20-319,21 0-1122,0 0-2018,21-20-3843</inkml:trace>
  <inkml:trace contextRef="#ctx0" brushRef="#br0" timeOffset="15941.9118">8456 5107 17040,'0'0'-128,"0"-20"224,20 20 1377,-2-20-864,23 20-641,-21 0 128,19 0-128,1 20 192,0-20 0,-20 20-128,19-20-32,-19 19 0,0 2-128,-20-21-32,0 19-97,0 22 161,-20-2 64,0 0 96,0 21 32,20 0-160,-19-20 64,19-1 193,0 1-129,19 0 0,-19-20-32,0-1-96,20-19-737,-20 0-1281,0 20-3427</inkml:trace>
  <inkml:trace contextRef="#ctx0" brushRef="#br0" timeOffset="16106.9212">8456 5425 9577,'0'0'8616,"20"0"-8969,18-20 1058,23 20 640,18 0-736,-20-21-577,22 2-128,-2-1-321,-20 20-1472,-39-19-3332</inkml:trace>
  <inkml:trace contextRef="#ctx0" brushRef="#br0" timeOffset="16547.9465">7621 5783 15983,'21'59'448,"-21"-19"-576,0-1 32,0 21 192,0-1 0,0 21-128,0-40-416,20 19-225,-20-39 353,18 1-321,3-2-1761,-1-19-6503</inkml:trace>
  <inkml:trace contextRef="#ctx0" brushRef="#br0" timeOffset="16763.9589">7939 5941 17264,'0'20'1217,"0"0"-1537,-20 0 352,0 0 64,20 19 96,0-19-256,20 0 32,0 0 224,0 0 0,19 0-64,2-20-352,-1 0-641,-1 0-1056,-19-20-2275,0 20-6182</inkml:trace>
  <inkml:trace contextRef="#ctx0" brushRef="#br0" timeOffset="16914.9675">8118 5941 12523,'0'20'1890,"0"20"-1762,0-1 225,0 1 543,0 20-159,0 0-769,0-21-641,0 1-640,20-20-288,0 0-1634</inkml:trace>
  <inkml:trace contextRef="#ctx0" brushRef="#br0" timeOffset="17138.9803">8336 5981 17136,'-20'20'-128,"0"0"-97,20 19 930,0-19 128,0 20-577,20 0-256,0-21 0,20 2 0,-1-2 256,22-19-224,-23 0 0,3 0-352,-2 0-609,-19-19-1089,0-2-2530,-20 2-6533</inkml:trace>
  <inkml:trace contextRef="#ctx0" brushRef="#br0" timeOffset="17325.991">8514 5981 16495,'0'59'609,"-20"-19"-385,20 20 1217,0-21-63,0 21-866,20 0-448,-20-21-64,0 2-64,21-2-416,-21 1-193,20-20-416,0 0-288,-20-20-1090,0 0-1536,19 0-4838</inkml:trace>
  <inkml:trace contextRef="#ctx0" brushRef="#br0" timeOffset="17984.0287">8972 6001 13164,'0'-20'961,"-20"20"-2370,0-20 992,-1 20 962,3 0-257,-2 0-416,-1 0 32,21 20 416,0 0 289,0 0-193,0 19 0,21-19 97,-1 20-1,-2-20-287,23 19-33,-21 1 0,0-20 0,-1 1-96,1-2 0,-20 1 32,0 0 481,-20-20 96,-19 19-193,19-19-192,-21 0 129,3 0-97,-3-19-384,21 19 96,20-20-128,-18 0-320,36-20-97,2 1 193,21-1 128,-3 0 0,23 20 32,-41-20 32,19 20 128,-19 1 288,-20-1 64,0 0 1,-20 0-97,-19 20-352,-1-20-96,-1 20-929,3 0-1474,-3 0-4932</inkml:trace>
  <inkml:trace contextRef="#ctx0" brushRef="#br0" timeOffset="18949.0839">8654 3199 11306,'0'0'961,"0"0"-1025,0 0 1089,20 0 577,0 0-802,19 0-608,1 0-127,39 0 95,-20-21 0,22 21 64,-22 0-192,0 0-32,1 21-64,-21-21 32,-19 0-128,0 20-64,0-20 160,1 20 32,-21 19 64,0 1 96,18 0-192,-18 19 192,0 1-96,0-1 64,0 21 32,0 0-96,20-1-32,-20 21-128,21-21-32,-21 0 32,20 20 96,-20-19 64,20 20 576,-20-1 129,0 0-321,18 0 321,-18 0-64,21 1-193,-21-20-128,20 19-63,-20 1-289,20-21 128,-20 21 32,0-1-64,0-19 0,0 19 96,20-20-96,-20 21-32,0-20 33,0-1 31,20 0-128,-20-19 64,19-1-96,-19 1 64,0 0 32,20-21-32,-20 1-32,0-20 0,0 0 96,0-1-192,0 2 64,0-21 64,0 0-32,0 0 64,0 0 0,0 0 96,0 20 0,0-20 0,0 0-63,0 0-65,0 0-32,-20 0 0,20 0-65,-19 0 33,19 0-32,-20 0-32,0 0-192,0 0 96,0 0-545,-1 0-1089,-17 0-704,18 19-3524</inkml:trace>
  <inkml:trace contextRef="#ctx0" brushRef="#br0" timeOffset="20342.1634">5022 3278 2914,'0'0'961,"0"0"-1569,0 0 1184,0 0 545,0 0-736,0 0-289,0 0 512,0 0 33,0 0-97,0 0 1,0 0 95,0 0-191,0 0-289,0 0-32,0-19 385,0 19 351,0 0-31,0 0-96,0 0-289,0 0 1,0 0-65,0 0-96,0 0-63,0 0 63,0 0-32,0 0-64,0 0-64,-21 0-31,21 0 95,0 19-32,-20-19 64,20 20-192,-20 0 32,20 0 32,-20 0 0,1 0-64,-1 0 32,20-1-64,-20 1 65,20 0-65,0 0 0,0-20 32,0 20 32,0-20-64,0 0 96,0 0-32,0 0 0,0 0-32,0 0 32,20 0 32,-20 0 32,0 0 32,20 0 32,-1 0-95,1 0-1,20 0-128,-19 0 64,17 0-32,-18 0-96,21 0-65,-23 20 129,23-20-192,-21 0 32,0 0 32,-20 0 0,19 0-545,-19 0 0,0 19 321,20-19 0,-20 0-289,0 0-736,0 0-193,-20 0-1249,20-19-3715</inkml:trace>
  <inkml:trace contextRef="#ctx0" brushRef="#br0" timeOffset="20695.1837">5139 3298 4067,'0'0'3780,"0"0"-3908,0 20 1121,0-20 929,0 20-929,0 0-321,0 0 225,0 0 384,0 19-96,0 1-512,0 19-321,0-18-160,0-2-95,0 0-33,0 2-32,0-22-225,0 21-127,0-40-513,21 20-960,-21 0-1891,0-20-6437</inkml:trace>
  <inkml:trace contextRef="#ctx0" brushRef="#br0" timeOffset="24807.4189">15384 4232 12908,'-20'0'256,"20"-20"481,0 20-193,20 0 97,0 0 256,19 0-449,21 0-288,-1 0 32,0 0 97,2 0-193,-2 0-64,1 20-288,-21-20-1154,-19 0-2241,0 0-5862</inkml:trace>
  <inkml:trace contextRef="#ctx0" brushRef="#br0" timeOffset="25139.4379">15483 4291 14189,'-20'61'448,"20"-42"-384,0 41 161,0-1 447,0 1-159,0 39-385,-20 1-64,0 19 32,1 0 417,-1-19 576,0 20-32,0-21-65,0-21-383,20 2-417,0 0-32,0-40-64,0-1-96,0 1 33,0-19 31,0-2 0,20 1 64,20-20 192,-1 19-64,1 1-96,19-20-95,22 0-33,-2 21-97,0-21-351,0 0-385,-19 0-864,-21-21-33,1 21-1473,-19-20-7111</inkml:trace>
  <inkml:trace contextRef="#ctx0" brushRef="#br0" timeOffset="25629.466">16872 4192 8680,'-20'-20'5413,"20"20"-5093,0 0-192,20 20 1121,-20 0-95,21 20-578,-1-1-416,-20 22-96,20-2 32,-2 1 0,-18-1-192,21-19-96,-21-1-224,0-18-225,20-2-256,-20 1-896,0 0-2307</inkml:trace>
  <inkml:trace contextRef="#ctx0" brushRef="#br0" timeOffset="26314.5051">18381 4252 12171,'0'-20'769,"-20"20"160,20 0 1057,0 0-929,0 0-577,0 0-320,20 0-64,0 20 353,20 0-161,19-20-96,0 19-32,2 2-192,-2-2-96,-19 21-96,-20-20-96,0 20 95,-20 19 161,-20-19 192,0 0-160,0-1 96,0-18 321,-19 18-97,19-39 0,-1 20 97,21-20-161,0 19 0,0-19-192,21 0 64,19 0-160,19 0-608,0-19-385,1 19-769,-1-20-2947</inkml:trace>
  <inkml:trace contextRef="#ctx0" brushRef="#br0" timeOffset="26797.5328">19771 4252 17168,'-40'-20'-513,"40"20"-63,40 0 1505,-21-20-481,42 20-384,18 0 0,0 20 0,0-20 417,-19 20-257,-21 0-288,-19-1-96,-20 21 0,0-19-225,-20 18 161,1-19 128,-21 20 96,20-20-96,0 19 0,20-19 0,20 20-1,-20-1 1,40-18 192,-20-2-96,-1 1 97,21 0-97,-20-1 96,-20 2-160,0-21 128,0 20 224,-40-20-192,1 19-96,-1-19-32,-19 0-192,19 0-1121,0 0-2723,1 0-5958</inkml:trace>
  <inkml:trace contextRef="#ctx0" brushRef="#br0" timeOffset="27339.5638">17032 5226 3619,'0'-40'11371,"0"40"-11243,0 0-416,-20 0 95,0 0 321,-21 40 257,3 0-1,18 20-128,-1-2 65,1 3 159,20-22 1,20 1-129,21 0-128,18-20-32,-19-1-96,39-19-320,-20 0-448,-19 0-1378,19-19-3171</inkml:trace>
  <inkml:trace contextRef="#ctx0" brushRef="#br0" timeOffset="27497.5728">17210 5384 9929,'-20'80'6150,"20"-40"-5926,0 20 256,0-1 545,0 21-544,0 0-353,0-2-416,0-18-897,20-20-705,0 0-2402</inkml:trace>
  <inkml:trace contextRef="#ctx0" brushRef="#br0" timeOffset="28175.6115">18759 5365 12491,'0'19'2242,"0"-19"-2594,0 0 608,19-19 833,1 19-320,20 0-481,-20-20-288,19 20 32,-19 0-32,-20 0-64,0 0-352,0 0-609,-40 0 192,1 20-32,-21-1 769,21 2 96,-21-1 192,21 19 193,-2-19-1,21 20-160,0 0-127,20-1 31,20 1-128,0 1-32,1-2 0,19 0 32,-1 2 32,1-22 32,-1 1-96,-19-1 64,0 2 64,-20-21 256,0 0 417,-20 0-641,-19 0-192,-1 0 96,0 0-32,1 0-32,-22 0 32,23 0-32,17 0 0,1 0-417,20 0-1344,0 0-1058,41 0-1761</inkml:trace>
  <inkml:trace contextRef="#ctx0" brushRef="#br0" timeOffset="28528.6317">20108 5345 9032,'-20'-19'1505,"-19"19"-1825,-1 0 993,1 19 928,-1 20-704,-1 22-448,3-2-1,17 1-224,1-1-192,20 2-224,0-3-513,20 3 1,21-22-129,18-20-512,0 2 736,1-21 641,-1 0 320,-19 0 577,-1-21 64,-19 2 321,-20-1 95,-20 1-736,-19-1-289,-21-1-128,1 1-160,0 20-96,-2 0-224,23 0-961,18 0-1249,20-19-2531</inkml:trace>
  <inkml:trace contextRef="#ctx0" brushRef="#br0" timeOffset="29249.6729">20644 4272 13100,'-20'0'64,"20"-20"480,0 20 930,0 0-930,20 20-351,21-20-129,-3 0 128,23 0-64,18 0-32,0 0-32,-20 0 32,22 0-96,-43 0 0,3 0-96,-1 19 0,-21-19-128,-19 21 0,20 19 95,-20-21 97,0 21 32,20 20 0,-20-1 32,0 20-32,0 1 0,0-1 32,20 41-160,-40-21-192,20 40-385,0-19-800,0-1-2723,0 0 1025,20-19 3491,19 0 33,-19-42-129,0 22 1249,0-41 641,-20 21-929,20-20 705,-20-20 128,0 20-993,19-21-673,-19 1-96,-19-20-32,19 20-160,-20-20-64,0 20 0,0-20 32,-19 0 32,-1 0 97,0 0-33,1 0-32,-22-20-192,23 20-481,-23 0-1953,22 0-6759</inkml:trace>
  <inkml:trace contextRef="#ctx0" brushRef="#br1" timeOffset="40511.3172">1408 13313 1473,'20'20'-64,"-20"-20"64,0 0 897,-20 0 544,20 0-1057,0 0-127,-20 0 319,20 0 577,0 0-128,20 0-96,-20 0-96,0 0 96,20 0-225,-20 0-415,0 0-33,0 0-96,0 0-32,0 0-32,0 0 65,0 0 319,0 0-160,20 20-128,0-20-63,-1 0 63,1 0 64,0 0-160,0 0-64,0 0-32,19 0 32,1 0 0,19 0-32,-18 0 64,18 0-32,-19 0 0,19 0-32,1 0 32,-1 0-32,20 0 64,-18 0-64,-2 0 32,20 0 0,1 0 0,-1-20-32,0 20 65,21 0 31,-21 0 128,0 0 64,22 0-192,-22-20 64,20 20 1,0 0 127,0-19-160,21 19 32,-21-21-96,19 21-32,1-20-32,0 20 0,1-19 64,-1-1-32,19 20-32,2-20 32,-21 20-64,21-20 64,-23 20-32,23-20-32,-21 20 0,19-20 32,2 20 0,-21 0 0,21 0 0,-22-19 0,21 19 0,-19 0 0,-1 0 0,-1 0 0,1 0-32,21 0-32,-41 0 32,20 0 0,1 0 32,-3 0-32,3 0 64,-1 0 0,1-20-64,-1 20 64,0 0-32,-19 0 0,17 0 0,-36 0 32,18 0-32,-20 0 0,-20 0 0,2 0 0,-2 0 0,1 0 0,-21 0 0,21 0-64,-21 0-96,1 0-64,-20 0-577,-1 0-993,-19 0-2434</inkml:trace>
  <inkml:trace contextRef="#ctx0" brushRef="#br1" timeOffset="45242.5878">10460 13432 10634,'-39'21'128,"19"-2"-417,20-19 898,0 0 736,0 0-576,20 0-385,19-19-223,-19 19 191,21 0-64,-3 0-224,3 0-32,18 0-32,1 0 32,-1 0 0,20 0-32,0 0 32,20 0 64,1 0 97,19 0-97,0 0-64,1 0-32,19 0 0,-1 0-32,-18 0-64,39 0-33,-21-21 33,2 21 0,18 0 64,-19 0 0,20 0 64,-20-19 0,19 19-32,2-20 32,-22 20 64,1 0-96,1-21 0,-21 21 0,19 0 32,2 0-32,-2-19 64,-19 19 33,21 0-65,-21 0 0,0-20-64,-19 20 0,-21 0 0,0 0-33,-20-20 1,-19 20 96,0 0-64,-21 0-128,1-19-320,-20 19-1154,0 0-2273</inkml:trace>
  <inkml:trace contextRef="#ctx0" brushRef="#br1" timeOffset="46266.6463">17528 13313 2466,'-60'20'416,"40"-20"449,1 0 1409,-1 0 161,20 0-642,-20 0-127,20 0-97,0 0-768,0 0-32,20 0-321,-20 0-320,20 0-128,19 0 96,-19 0 0,20 0 1,-1 0-33,1 0 128,19 0-64,2 0 64,18 0 0,-20 0 0,40 0-127,0 0-65,0 0 0,0 0 0,21 0-65,-1-20-31,21 20 96,-21 0 0,19 0 0,2 0 0,18 0-32,-19 0 32,1 0-64,-2 0 64,21 0-96,-21 20-64,22-20 96,-2 0 64,-18 0-64,18 0 64,2 0 0,-2 0 0,0 20 32,-19-20-32,21 0 32,-2 0-32,-18 0 32,18 0 64,2 0 0,18 0 0,-20 0-64,2 0 0,-2 0 0,2 0-32,-22 0 0,21 0-32,-21 19 32,2-19 32,-21 21-32,-20-21-32,21 0-64,-21 0 0,0 0 0,-20-21-32,-20 21-833,-19 0-2274,-19-19-8808</inkml:trace>
  <inkml:trace contextRef="#ctx0" brushRef="#br2" timeOffset="50969.9153">1784 3815 12363,'-18'0'64,"-2"0"-64,20 0 289,0 0 768,0 0-449,20 0-256,-2 0-95,23 0 159,-1-20 65,19 20-161,0 0-160,22 0-128,18-20-32,0 0-128,-20 20-224,0-20-513,-39 0-481,-1 1-768,1 19-1857</inkml:trace>
  <inkml:trace contextRef="#ctx0" brushRef="#br2" timeOffset="51207.9289">2361 3596 10730,'-40'0'1217,"40"0"-1602,20 0 610,0 20 896,19-20-353,21 0-543,19 0 63,1 0 288,-1 20 193,-19-1-96,-1-19-193,-19 21-255,1 18-193,-23-19 0,-18 0 64,0 0 192,-18 0 32,-23 0-352,1 0-224,-19-1-321,19 2-800,-19-2-1954,19 1-4709</inkml:trace>
  <inkml:trace contextRef="#ctx0" brushRef="#br2" timeOffset="51662.955">2043 4749 13228,'0'40'-192,"21"-21"416,-1-19 289,18 0 672,23 0-321,-2 0-703,20-19-97,0-2-224,-19 21-673,19-19-1922,1 19-3010</inkml:trace>
  <inkml:trace contextRef="#ctx0" brushRef="#br2" timeOffset="51921.9697">2499 4550 14733,'-59'20'-32,"59"-20"-192,0 0 128,41 0 545,-3 0-129,23 0-224,18 0-96,0 20 192,-20-1 192,1 2 1,-1-2-289,-19 1-96,-19 0 0,-1 20 64,-20-20 160,-20-1 129,-21 21-65,3-19-384,-23 18-96,2-19-257,19 0-1024,0 0-2531,1 0-6950</inkml:trace>
  <inkml:trace contextRef="#ctx0" brushRef="#br2" timeOffset="52289.9908">1944 5464 14862,'20'20'1313,"-1"-20"-1505,1 0 640,0 0-192,21 0 257,17 0-97,3 0-288,18 0 0,-20-20-96,20 20 0,-19 0-128,19-19-448,-20 19-801,2-20-1474,-22 0-3171</inkml:trace>
  <inkml:trace contextRef="#ctx0" brushRef="#br2" timeOffset="52521.004">2460 5266 14637,'-40'19'1025,"40"-19"-1537,0 0 512,20 0 769,21 21-97,17-21-512,22 20-32,-1-20-95,1 19 31,-21-19-32,2 20-64,-23-1-65,-18 2 1,1-1 64,-21 0 257,-21-1-33,-19 1-64,1 20-128,-21-20-96,21 0-417,-21 0-1056,21-1-2595</inkml:trace>
  <inkml:trace contextRef="#ctx0" brushRef="#br2" timeOffset="52918.0267">2242 6160 13708,'20'0'1410,"0"0"-1378,-1 0 1121,21-20 160,19 20-32,22 0-448,18 0-384,0 0-193,0 0-224,-20 0 64,0 0-192,21-20-96,-21 20-577,-19 0-608,-21-20-673,1 20-1121,-40-20-2659</inkml:trace>
  <inkml:trace contextRef="#ctx0" brushRef="#br2" timeOffset="53157.0403">2997 6001 7366,'18'0'0,"23"0"289,-1 0 1921,-1 0-288,1-20-1090,-1 20-415,1 0 191,0 20 129,-1-20 128,2 20 32,-21-20-225,-2 19-127,-18 1-193,0 20 65,-18-20-161,-2 20-160,-21 0-448,2-21-257,19 22-416,-20-22-1281,20 21-4100</inkml:trace>
  <inkml:trace contextRef="#ctx0" brushRef="#br2" timeOffset="54526.1188">5538 6796 10890,'0'-20'1345,"0"20"-544,0 0-161,0 20-31,0 20 64,0-1 352,0 41-481,0-1-288,0 1 161,0-1-1,-20 20-192,20-19-31,0-1-65,0-20-160,0-18 32,0-1 0,0-2-160,20-38-257,-20 21-640,0-21-1217,0 0-2114</inkml:trace>
  <inkml:trace contextRef="#ctx0" brushRef="#br2" timeOffset="54865.138">5239 7253 16271,'-19'0'384,"-1"0"-480,20 0 288,0 0 673,0-20-737,20 0-192,-1 0 32,21 0 64,-20 1-32,0-21 32,19 19 96,-19-18-32,20-1-63,-19 20 127,-3-19-64,-18 19-32,20 0 32,-20 0-32,21 0-32,-1 20-96,-20-20 64,38 20 224,-17 20 0,-1 0 33,20 0-129,-21 20-64,21-1-128,0-19-545,-1 20-416,1-20-961,-1-1-2274,1-19-7109</inkml:trace>
  <inkml:trace contextRef="#ctx0" brushRef="#br2" timeOffset="55319.164">8097 6875 10602,'0'0'768,"0"20"-992,0-20 705,0 20 1568,0 0-703,0 19-417,0 21-353,0-20-224,0 40 33,0-21-97,0 0-224,0 1-64,0-1 32,0-19-32,0 0-32,0-1-32,0-19-128,0-20-545,0 0-928,0 0-2691</inkml:trace>
  <inkml:trace contextRef="#ctx0" brushRef="#br2" timeOffset="55622.1813">7880 7233 16399,'-20'-20'352,"20"20"-480,0-20 577,20 0 287,-1 1-608,1-2-128,20-19 33,-19 1 31,17-1 96,-17 20 0,19-19 32,-22-1-192,3 0 96,-1 20 0,0 1-128,-20 19 160,20 0 0,-20 0-288,19 19 320,1 1 129,0 20-321,20 0 96,-1-1-32,1 21-96,-1-40-385,1 20-1120,-19-21-2755</inkml:trace>
  <inkml:trace contextRef="#ctx0" brushRef="#br2" timeOffset="58955.3721">4544 8345 9609,'20'0'993,"-20"0"-609,0-19 1730,0 19 160,0 0-897,0 0-544,0 0-320,0 0-129,0 0-480,0 19 32,-20 1 128,0 20-64,1 0 160,-21 20-96,20-21-128,-19 1 96,19-1-32,0-18 0,20 19 64,0-21 0,0 1 96,20-20 65,0 20 127,-1 0 0,41-20-63,-21 0-97,42 0 0,-23 0-64,3 0-128,18 0-32,-20-20 64,-19 20-256,-1 0-513,1-20-32,-20 20-224,-20 0-384,0 0-705,0-20-1217,-20 20-929</inkml:trace>
  <inkml:trace contextRef="#ctx0" brushRef="#br2" timeOffset="59229.3878">4803 8485 7431,'0'-40'1249,"0"40"993,0 0-769,0 19-288,0 22 673,20-2-513,-20 21-384,0-1-416,0 1-97,0 0-288,0-1-31,19-19 63,-19 19-288,0-19 192,0-20-96,0 20-128,0-20-929,0 0-577,0-20-1953,-19 0-5510</inkml:trace>
  <inkml:trace contextRef="#ctx0" brushRef="#br2" timeOffset="59900.426">5597 8644 6213,'-41'-21'7175,"23"21"-6726,18 0-97,0 0 673,0 0 224,0 0-961,18 21 257,3-2 63,19 21 65,-1-20 0,1 20-289,19 0-96,1-21-127,-21 1-1,1 0 0,1 0-288,-23 0 32,2-20-385,-20 0-480,0 20-160,0-20-224,0 0-961,-20-20-2595</inkml:trace>
  <inkml:trace contextRef="#ctx0" brushRef="#br2" timeOffset="60116.4385">5915 8623 8456,'0'0'4195,"-21"0"-4066,21 21 479,0-21 1442,-20 19-993,0 21-737,1-20 193,-21 40 63,20-21-255,-19 21-225,19-20-64,0 0-96,0-1-289,20-19-415,0 0-866,0-20-1697,0 0-5221</inkml:trace>
  <inkml:trace contextRef="#ctx0" brushRef="#br2" timeOffset="60571.4645">6133 8386 13324,'0'-21'449,"0"1"-353,19 20 1377,1-19-64,20 19-576,19 0-192,2 0-161,-2 19 33,1 1-193,-21 1-128,1 18-256,-20 0 32,-20 21-160,0 0-385,-20-21 289,0 22 96,-20-22 224,1 1 32,-1 0 0,19-21 128,3 1 289,-2-20-161,20 20 128,20-20 257,39 20-192,0-20-225,1 0-192,19 0-160,-20 0 0,1 0-641,-1 0-960,-38 0-802,-1 20-4227</inkml:trace>
  <inkml:trace contextRef="#ctx0" brushRef="#br2" timeOffset="61465.5156">7998 8524 11402,'0'0'32,"0"20"128,0 0 673,0 20 96,0 0-256,20 19-225,-20-19 33,0 0-1,0-1-192,0 1 225,21-20-161,-21-20-64,0 20-95,0-20 319,0-20-95,0 0-289,0-20-128,0 21 32,20-41 32,-20 20-449,20 0-159,-2 0 127,3 21 129,19 19 32,-20 0 64,19 0 96,-39 19 0,20 21 64,-20-19 32,20 18 0,-20 1 0,0 0 0,0-21 0,0 1 32,20-20 96,-20 0 224,0-20-192,19 1-160,1-1 0,0 0 0,0-20-96,0 20-96,-1 1 0,1 19 192,0-21 32,1 42 192,-1-21 0,-2 39-32,-18-19 1,0 20-97,0-1-128,20-19-129,-20 20-287,0-20-161,21 0-223,-21-1-257,20-19-641,0 0-1761</inkml:trace>
  <inkml:trace contextRef="#ctx0" brushRef="#br2" timeOffset="61840.537">8733 8703 10986,'0'-19'2658,"-20"-2"-2401,20 21 31,-39 21 481,19-2-65,0 1-447,0 20-225,20 0 0,0 19-32,0-39 64,20 20-64,0-21-96,20 2 64,-1-21 96,1-21 96,-19 21-96,-3-19 32,2-21-64,0 20 128,-20-20-64,0 21 192,0-21-95,0 20-97,-20 0-32,20 0 96,-20 20-96,20 0-32,0 20 192,0 0 33,0 20-97,20-20-128,0-1 128,1 1-128,17 20-32,-17-20-128,19 0-193,-20-1-31,-1 2-449,1-21-832,0 0-1378,-20 0-3043</inkml:trace>
  <inkml:trace contextRef="#ctx0" brushRef="#br2" timeOffset="62092.5515">9011 8226 12427,'0'-40'1890,"0"40"-2338,0 21 512,0-2 801,0 41-225,0-1-352,20 1-31,-20 40 63,0-21 128,20 0-63,-20 1-129,20-1-128,0-19-128,-1-20 96,1-21-160,0 2-416,0-2-770,-20-19-1088,0 0-2787</inkml:trace>
  <inkml:trace contextRef="#ctx0" brushRef="#br2" timeOffset="62266.5614">8893 8663 15054,'-20'-19'1569,"40"19"-1505,-2 0 833,3 0 192,19 0-384,-1-21-545,1 21-96,19 0-160,-19-19-256,19 19-1282,-19 0-1601,1 0-6374</inkml:trace>
  <inkml:trace contextRef="#ctx0" brushRef="#br2" timeOffset="62540.5771">9407 8882 6470,'-18'0'2274,"18"-40"-737,-20 20 1154,0-19-577,20-1-801,0 0-256,0 0-384,0 21 288,20-21-769,0 20-256,-2 0 96,23 0-96,19 20-225,-21 0-960,1 0-801,-20 20-512,19 0-865,-39-20-1154</inkml:trace>
  <inkml:trace contextRef="#ctx0" brushRef="#br2" timeOffset="62727.5878">9725 8684 13196,'0'39'993,"20"-19"480,-20 0-416,0 0-897,0 0-352,0-1-224,21 1-481,-21-20-897,20 0-1985,-20 0-5894</inkml:trace>
  <inkml:trace contextRef="#ctx0" brushRef="#br2" timeOffset="62879.5964">9687 8405 15630,'-21'-40'1506,"21"20"-1538,0 20 96,0 0 128,0 0-512,21 0-1122,-21 20-1889,20 1-3171</inkml:trace>
  <inkml:trace contextRef="#ctx0" brushRef="#br2" timeOffset="63073.6075">9865 8564 13708,'40'40'1602,"-1"-21"448,-19 2 96,20-2-833,-1 2-864,1-2-321,-1 21 64,1-20-288,1 0-64,-23-20-321,23 20-480,-41-1-352,20-19-64,-20 0-577,0 0-993,-20 0-2562</inkml:trace>
  <inkml:trace contextRef="#ctx0" brushRef="#br2" timeOffset="63261.6183">10242 8564 12619,'-59'59'1314,"18"-38"-129,21 19 1409,-19 19-256,-1-19-1537,1 19-641,19 1-320,20-21-256,-20 1-1058,20 20-2049,0-20-11914</inkml:trace>
  <inkml:trace contextRef="#ctx0" brushRef="#br2" timeOffset="68605.9241">13855 4789 1761,'0'0'6022,"0"0"-5926,0 0 897,0 0 1089,0 0-288,21 0-769,-21 0-353,38 0 33,-18 0-33,21 0-191,-2 0-129,21-21-95,19 21-97,-20 0 32,1-19-64,-1 19-64,-18-20-64,-3 20-128,-17 0-256,-1 0-513,0 0-833,-20 0-640,-20-21-737,20 21-2562</inkml:trace>
  <inkml:trace contextRef="#ctx0" brushRef="#br2" timeOffset="68850.938">14272 4609 2882,'0'-39'4004,"19"39"-3139,1 0 1409,0 0 224,1 0-1056,17 0-706,3 0-191,-1 0 31,19 20 1,1-20-97,-1 0 97,-19 19-129,-1 2-319,-19-2-33,-20-19-32,0 20-32,-20 0-32,-19 20-224,-21-20 95,21-1-223,-21 2-289,21-2-416,19 2-1377,0-21-5285</inkml:trace>
  <inkml:trace contextRef="#ctx0" brushRef="#br2" timeOffset="69521.9764">13835 5524 11851,'0'0'833,"0"0"-898,20 0 1058,-20 0 128,21 0-480,-21 0-289,18 0-127,22 0 191,1 0 0,-2 0-31,1 0-97,19 0-32,20 0-32,-19-20-63,19 20-97,-20-20 64,-18 20-96,19 0-64,-21-20 64,-19 20-64,20 0-32,-21-19-257,-19 19-255,0 0-289,0 0-544,0 0-673,-19 0-673,-1 0-63,-20 0-3396</inkml:trace>
  <inkml:trace contextRef="#ctx0" brushRef="#br2" timeOffset="69766.9904">14372 5365 9320,'18'0'1185,"2"0"-1217,1 0 801,-1 19 384,20-19-64,-1 0-608,21 0-65,-1 21 289,0-21 128,2 20-1,-23-20-191,3 20-577,-41-1-96,0 1 64,-21 0 32,1 0-64,-39 0-96,0 0 32,-1 0-256,1-1-481,19-19-673,1 20-1440,-1-20-3588</inkml:trace>
  <inkml:trace contextRef="#ctx0" brushRef="#br2" timeOffset="71297.078">18302 4054 3523,'-20'-21'961,"-1"1"352,-17 20 673,-23-19-256,22 19-289,-40 0-736,19 0-321,-19 0-288,-20-20-128,20 20 64,-21 0-32,-19 20-32,20-20 32,-21 19 32,-19-19 128,21 20 481,-1 1-225,-1-2-64,1 21-127,20-21-33,-1 21-128,21 0-64,19 0-64,1-1 64,19 1 0,1 0-96,-1 0-64,1 0 64,19-1 64,0-19-1,-1 20 1,21-20 64,-20 19-32,20-18-64,0-2 32,0 1 128,20 0 225,1-1-33,19 2-64,-1 18 0,1-39-31,-1 21 63,21-2-96,-21 2-96,21-1 0,19-20 0,-20 19-32,22 1 0,18-20 32,0 20-32,1-20 32,19 0 1,-1 20 191,1-20-160,-20 0-96,21 20 32,-21-20 64,20 0-384,21 20 544,-2-20-480,1 0 448,-1 0 641,22 0-225,-2 0-608,22 19 64,-42-19-192,22 0 0,-2 0-224,-19 20 480,-1-20-288,2 0 128,-1 0 0,-21 0 0,22 0 64,-1 0-128,-1-20 128,-18 20-64,-1-19-64,-20-1-352,-20 0 448,0 0-128,2 0 64,-42 0 64,1 1 64,-1-22-96,-19 22 64,20-21-32,-19 20-64,-1-20-96,-20 20 96,18-19 0,2-1 96,-20 20 0,0-20 128,0 20-192,-20 0 0,2-19 32,-23 19-64,1 0-128,-39 0 64,0 0 64,0-20 0,-41 21 64,1-2-32,-20-18 0,-20 19 32,-19-20 0,-20 20 0,-1 1 0,1-21 128,-21 20-32,21 0-32,18 1 352,-18-2-159,19 21-225,21-20-32,-2 20 64,41 20-192,20-20-801,20 21-993,40-2-2114,19 1-7398</inkml:trace>
  <inkml:trace contextRef="#ctx0" brushRef="#br2" timeOffset="72674.1567">18798 5226 6790,'20'0'737,"-20"0"896,0 0 225,0 0-833,0-19-481,-20 19-159,20-21 159,0 21 33,-20-20 95,1 1-95,-1 19-449,-20-21-96,1 21-96,-22 0 32,-18 0-64,0 0-64,-1 0 64,1 0 0,-21-19 96,-19 19 0,20 0 32,-19 0-64,-1 0 32,-1 0-96,1 0 64,20 19-65,-1-19 65,1 21 0,0-21 0,0 19-224,20-19-256,-21 20 351,20-20 129,-19 21-160,20-2-384,-1 1 416,1 0 31,0-1 97,-1 2-32,21-1 64,-20 19 0,18-20 0,2 2 32,19-1 0,1 0 0,-1-1-64,20 21 64,0-20-64,1 0 32,19 20 0,0-21 0,0 21-32,19-20 64,1 20 0,0-20 257,20-1 255,-1 1 65,22 1-1,-3-1-223,3-20-193,18 19 64,0 1-160,0-1 32,0-19 33,20 21-1,1-1 64,19-20 0,0 19-96,1-19-96,-1 20-32,-20 0-160,21-20-64,-21 20-64,0 0-97,19-20 33,-19 0 320,41 0 64,-21 0 288,0 20 33,1-20-225,-2 0-192,1 0 128,-20 0-64,21 19-513,-1-19-320,0 0-256,1 0-128,18 0 705,1 0 576,1-19 833,-2-1 544,1 20-256,-1-20-704,-18 0-353,-1 0-256,0-19-161,-39 19-383,19-1-225,-20 2 512,1 19 257,-1-20-96,-20 1 256,2-1 160,-2-1 1,0 21 255,-19-20 257,0 1-129,-21-1-159,1 1 95,-20-2-192,-39 1-352,19-20 128,-40 1 161,1 19-257,-20-20 0,0 20 0,-21-19 0,1 19 0,0-21 0,-41 22-32,21-20 0,-20 19 0,-20-1 32,1 21 32,19 0 128,-1 0-96,-18 0-32,39 21-224,-21-1-385,22-1-576,19 1-1794,19-1-1185,0-19-2082</inkml:trace>
  <inkml:trace contextRef="#ctx0" brushRef="#br1" timeOffset="76000.3469">17330 6517 9480,'0'0'481,"0"0"-289,0 0-160,0 20 1281,0 0 225,0 41-481,0-23-385,0 42-223,-20-20 63,-1-1-191,21 21-257,0-21 32,0-19-64,0 0-64,0 0-385,21-21-608,-21-19-1345,0 0-6342</inkml:trace>
  <inkml:trace contextRef="#ctx0" brushRef="#br1" timeOffset="76281.3631">16872 6816 16623,'0'-40'-352,"21"20"0,19-19 416,-22 18 128,23-19-256,-1-19 0,-1 19-32,1 0 64,-1 21 32,-19-21-32,20 20-33,-20 0 98,19 20 31,-19 0 0,1 0 192,-1 20 64,-2 0-96,23 20-192,-1-1 65,-1 1-33,1 1-64,-1-3-545,21-17-1088,-1-2-2435</inkml:trace>
  <inkml:trace contextRef="#ctx0" brushRef="#br1" timeOffset="76598.3812">18679 6557 8744,'0'0'1729,"20"40"97,0 0 0,-20 0-513,20 19-672,0 1-417,-20-1-128,19 1-96,-19-1 0,0-19-192,20 0-193,-20-1-447,20-39-546,-20 21-1697,0-42-3170</inkml:trace>
  <inkml:trace contextRef="#ctx0" brushRef="#br1" timeOffset="76865.3964">18441 6756 14477,'-20'-39'288,"40"18"-576,-1 2 448,21-2-96,1 2-96,-3 0-96,3 19 64,-21-21 96,19 1 0,-19 0 192,0 0 33,0 20 191,-20-20 65,20 20-225,-20 0-320,0 0-32,0 20 32,19-20 0,1 40 32,0-20 0,0 20-321,19 0-287,21-21-866,-1 21-1985,2-20-2723</inkml:trace>
  <inkml:trace contextRef="#ctx0" brushRef="#br1" timeOffset="77103.41">20009 6597 14765,'20'21'-832,"-20"-2"704,0 21 384,0 0 673,0 19-289,0 1-512,20 19-64,-20-20-64,20 21-96,-1-41-192,1 22-128,0-22-289,0-19-416,-20 0-96,0-20-1346,-20 0-2305</inkml:trace>
  <inkml:trace contextRef="#ctx0" brushRef="#br1" timeOffset="77312.422">19970 7114 4676,'-61'-80'2050,"41"20"-1922,2 1 577,18 19 2338,0-19-1474,0 19-576,18 0 160,23 0-288,-1 21-385,-1-21-159,21 21 191,-21-2-63,21 1-225,-21 20-96,1 0-32,1 0-64,-23 20-128,3 1 0,-1-2-32,0 21-481,0 0-960,-1-21-1186,1 21-2050</inkml:trace>
  <inkml:trace contextRef="#ctx0" brushRef="#br1" timeOffset="78804.5074">17150 3934 6470,'-19'-59'-577,"19"38"609,-20 21 192,0-19 641,0-1 96,-19 20-577,19 0 834,-20-20-354,19 20-31,-17 20-160,18-20-257,-21 20-128,21-20-223,-19 19-33,-1 21 0,20 0 0,-19 0 64,19-1-64,-20 2 32,21-2 224,-1 21 96,0-21-191,-21 21 31,23-21-96,-2 22 32,-1-2-64,21-19-96,-20 19 64,20 1 32,-20-21-64,20 21 32,0 0 1,-18-21-1,18 1-32,0 20 0,-21-20 32,21 0-64,-20-1 128,20-19-192,-20 20 448,20 0 385,-20-20-289,20 20-191,0-1 95,0-18-192,0 18-160,0 0 32,0 2 0,0-2 32,20 1-64,-20 0 0,20-1-64,-20 1 161,0 20-65,20-21 192,-20 1-96,21 0-32,-21-1-128,18 2 96,-18-2-32,20 0-32,0-18 32,-20 18 0,21-19 129,-1 20-65,-2-20-32,23 19 32,-21-19-32,0 0-128,19 20 96,-19-20 0,20 0-96,-1-1-32,-19 2-32,20-2 64,-1 1-32,-19 1-32,21-2-32,-21-19-33,19 20-31,1-20 64,-20-20 128,19 20 32,-19-19 32,20-2-32,-21 1 96,21 1-128,0-21-32,-21 20 64,1 0-64,21-20 0,-21 20-64,-2 0 128,23-19-32,-21 19 96,0-20-32,-1 1 97,1-21-97,0 21 32,0-22-96,-20 3 96,20-3-160,-1-18 128,1 19-128,-20-19 64,20 0-64,-20-1 224,0 0-224,0 1 160,0-1-64,0 1 96,-20 0-448,0-21 800,1 20-480,-21 1-64,0-21 32,21 21 0,-21-1 32,-1 1 224,23 19-160,-23 21-128,21-1-64,0 20-352,1 0-129,19 1-64,0 19-127,-20 0-834,20 0-3587,20 19-5059</inkml:trace>
  <inkml:trace contextRef="#ctx0" brushRef="#br1" timeOffset="79764.5622">18759 4013 1889,'0'-59'1057,"0"39"-640,-20-20-65,20 21-96,0-2 481,-20 2 416,0 19-128,0-20 64,1 20-128,-21 20-352,-1-20-1,21 19-159,-19 2-257,-1 18 32,1 1-192,-1-20-32,20 19 32,0 2 64,-19-2 96,19 0 65,-21 21 223,23 0 97,-2 0-161,-21-1-32,21 21-160,-19-21-63,19 21-65,0 19 64,-19-20 64,19 2-32,0-2 225,0 0 95,20 1-352,-20-1 32,20 1-31,-19 0 31,19-1-128,0 0 0,0 1-32,19-1 32,-19 1-64,20 0-64,20-1-32,-20-20-32,19 1-32,1-1 128,-1-19 96,2 0 64,17-20 0,-17 20 32,18-40-64,21 0-128,-21 0-128,20 0 160,2-40-64,-2 20 32,-20-20 128,20-20 32,-19 21 128,-1-21 33,2-20-97,-22 2-96,1-2 64,-1-39-96,-19 19-64,0-19 0,-20 0 32,20-1 0,-20 1-64,0 20-32,0-20-256,-20 19 768,0 20-448,0-19-32,1 20 32,-21-21 32,20 21-32,-19-1-64,-2 1 64,1 19-160,1 1 64,-21-1 64,41 21 64,-21 18-96,20 2-96,-19 19-481,19 19-1089,0 2-2113,20 18-5638</inkml:trace>
  <inkml:trace contextRef="#ctx0" brushRef="#br1" timeOffset="80783.6206">20108 3875 7078,'0'-40'-512,"-20"20"1056,20 20 385,-19 0-641,-1 0-95,0 0 191,0 20 289,-19-1 159,19 21-95,-21 0-160,3 0-33,-3-1-95,21 21-129,-19-20 32,19 19-32,-20 1 193,1 20-65,-1-21-191,0 41 31,1-21-64,-1 20-128,19-19-32,-17 20 0,18-1-32,-21-20 96,21 1-128,1-1 353,19 1 63,-20 0-128,20 19-95,0-20-97,0 1 32,20-1-160,-1 0-128,1 1-193,21-20 193,-1-21 128,-22 21 32,43-20-64,-22-1-32,1-19 96,0 0 0,19 0-32,0-20-32,2 0-32,-3 0 96,3-20 0,-2-20-32,0 20 64,1-19 0,-1-1 32,2-19 32,-2 18-96,-19-17 0,-1-3 128,1 3 32,0-3-32,-1-18-64,1-1-31,-20 0 31,19 2-64,-19-21 0,0-21-64,1 1 31,-21 0-255,0-1 576,-21 0-288,-19 1 33,1 20 31,-1 20 128,-19-1 128,-1 20 64,1 1-31,19 19-97,1 0-160,-2 1-128,1 19-96,20 0 0,-19 20-225,19 0-95,0 0-225,0 20-223,1 0-706,-1 19-1921,0 1-5798</inkml:trace>
  <inkml:trace contextRef="#ctx0" brushRef="#br1" timeOffset="82548.7216">18203 7551 5252,'-59'-21'10667,"38"1"-10443,1 20 352,20-19 930,0 19 159,20 0-992,1 0-801,17 0 160,23 0-64,-2 19 64,0-19-160,1 20-257,-21 1-287,-19-2 63,0 2 257,-20-2 32,-20-19 159,0 19 193,1 2 0,-21-21 33,20 20-33,0 0 0,1 0-32,19 0-97,19-1 130,1 1-162,0 20 1,20-20 96,-1 19 0,-19-19 96,0 0 160,-20 0 161,0 0 127,-20 0 161,-20-20 192,1 0-417,-1 0-256,-19 0-256,-2 0 0,3 0-256,-1 0-417,18 0-512,1 0-929,21 19-3940</inkml:trace>
  <inkml:trace contextRef="#ctx0" brushRef="#br2" timeOffset="83890.7982">12545 5027 15502,'-20'0'609,"20"0"-417,0 0 417,0 0-257,39 0 64,1 20-384,19-20-64,2 20 32,-2 0-64,-19 0 0,0 20-64,-21-21 0,-19 22 32,-19-2 64,-21 0 64,-21 2 128,23-2 96,-3 1 321,3-20-97,17 0-63,1-1-225,40 1 64,1-20 353,17 20-513,23-20-96,18 0-449,-20 0-992,1 0-1954,-21 0-11562</inkml:trace>
  <inkml:trace contextRef="#ctx0" brushRef="#br2" timeOffset="86155.9278">15880 8743 11627,'-20'-20'608,"0"0"769,20 1-224,0-2 65,0 21-161,0 0-513,20 0-320,20 0 161,19 21-353,0-2-32,2 21 64,-3 0-128,3-1 32,-22 1-225,1 20-63,-20-20 352,0 19-64,-40-19 0,0-1 64,0 1 64,-19-20 225,-21 20 63,21-20 225,-1 0-193,19 0-128,1-1-192,0-19-64,20 0 64,20 20 0,0-20-63,21 20-130,-3-20-31,23 0-64,-22 20-352,1-20-289,0 0 0,-1 0-416,-19 0-737,21 0-1601,-23 0-3460</inkml:trace>
  <inkml:trace contextRef="#ctx0" brushRef="#br2" timeOffset="86501.9476">17071 9021 12716,'-59'-40'96,"39"21"32,0-2 1185,-1 2 545,21-1-545,0 20-897,0 20-191,21-1 479,19 2-95,19-2-193,-19 21 1,19 0-65,1-1-160,-21-18-128,22 18-32,-23 1-128,3-20-224,-2 0-193,-19 0-255,0-20-161,0 0-769,-20 0-768,0 0-2018</inkml:trace>
  <inkml:trace contextRef="#ctx0" brushRef="#br2" timeOffset="86696.9587">17508 8882 13068,'-20'0'-128,"0"20"160,0 19 704,-19 1 546,-2 0-225,3 0-705,-23 20-256,22-1-64,-1 1-352,20-21-353,0 1-192,20-20-896,0 0-1538,20 0-3684</inkml:trace>
  <inkml:trace contextRef="#ctx0" brushRef="#br2" timeOffset="87172.9859">17745 8743 15150,'0'-40'512,"20"21"-736,1-2 448,19 21 737,-1-19-128,21 19-320,19 0-353,-20 19 0,22 2-128,-43-2-32,3 1 0,-21 0 32,-2 0-192,-36 0 0,-2 0 160,0 19-64,-21-19 31,2 20-95,19-20-128,0 20 32,20-1-192,20 1-33,21-20-95,-23 19 63,23 1-127,-1 0 159,-1-20 353,-19 20 64,0-1 32,-20-19 96,0 0 288,-20 0 289,0 0 96,-19-20-32,-1 20-289,-19-20-288,-22 0-64,22 0-128,0 0-32,19 0-256,0 0-609,21 0-2530</inkml:trace>
  <inkml:trace contextRef="#ctx0" brushRef="#br2" timeOffset="87916.0285">20247 8822 10409,'0'40'833,"21"0"32,-21-1-449,20 1 257,-20 20-96,0-20-257,0 0-128,0-21 160,0 1 257,0-20 128,-20 0 31,20 0-415,0-20-257,-21-20-32,21 21-160,0-21-32,21-20-97,-21 20-127,38 1-449,-17 19-96,19 0 385,-1 0 384,-19 20 160,0 20 96,0 20 96,0-20 32,-20 20-63,0-1-65,0 1-64,0-20-64,0-20 96,0 20 96,19-20 160,1-20-223,0 0-290,0 0 1,19-20-96,-19 21 64,20-2-32,-19 2 63,-3-1 129,2 20 97,1 0 191,-21 20 224,0-1-63,0 21-1,0-20-192,0 20-192,-21 0-32,21 0-544,0-1-994,0 1-2401</inkml:trace>
  <inkml:trace contextRef="#ctx0" brushRef="#br2" timeOffset="88334.0524">21140 8981 15310,'0'-40'256,"-20"21"-224,2 19 192,-23 0 129,1 0 63,1 19-384,-1 21-32,0 0 0,21 0-32,19-1-32,0-18-64,19 18-64,21-19 96,0-20 192,-1 0-32,22 0-32,-23-20 32,3 0 32,-1 1 0,-21-2 0,1-18 32,0 19 129,-20-20-97,-20 1-160,20-1-32,-20 20 32,1 0 96,19 0-32,-20 20-96,20 0 32,0 20 224,0 0 96,20 19-31,-20-18-97,39 18-96,-19 1-64,20 0-128,-21 0-321,21-21-223,0 21-33,-21-20-768,1-20-737,-20 0-1570,0 0-4355</inkml:trace>
  <inkml:trace contextRef="#ctx0" brushRef="#br2" timeOffset="88594.0672">21478 8326 12619,'-20'19'609,"20"1"-257,0 20 769,-20 19 289,20 1-193,0 20-609,0-21-351,20 21-129,0-20-96,1-1 96,-3-19-96,2 20-32,0-41-128,1 21-32,-21-20-353,0 0-608,0-20-1025,0 0-1826,-21 0-3491</inkml:trace>
  <inkml:trace contextRef="#ctx0" brushRef="#br2" timeOffset="88738.0756">21280 8962 13965,'-20'0'1441,"40"0"-1729,19-21 640,1 21 97,19 0-257,1-19-160,-1 19-32,2-20-160,-2 20-833,-39-20-2947</inkml:trace>
  <inkml:trace contextRef="#ctx0" brushRef="#br2" timeOffset="89185.1011">21916 8941 15630,'18'40'0,"-18"-40"289,20 40 447,-20-20-479,21 0-193,-21 19-225,20-18-63,-20-2 64,0 1 128,0-20-320,0 0-97,0 0-384,0-20-960,0 1 127,-20-21 1346,-1 20-96,21-20-417,-20 20 673,20-19 128,0-1-577,0 20 449,0 0 961,0 0 1473,20 0-1025,1 20-961,-1 0-160,0 0-544,19 0-1154,-19 0 193,20 20-449,-21-20-4195</inkml:trace>
  <inkml:trace contextRef="#ctx0" brushRef="#br2" timeOffset="89358.111">22331 8962 9416,'20'39'1186,"-20"-19"287,0 0 961,0 20-1121,20-21-832,-20 2-353,21-2-256,-21-19-833,20 20-1185,-20-20-4036</inkml:trace>
  <inkml:trace contextRef="#ctx0" brushRef="#br2" timeOffset="89524.1205">22292 8684 14189,'0'-40'1057,"0"19"-897,20 21 513,-20 0-257,19 0-512,1 0-673,0 21-2434,1 19-2722</inkml:trace>
  <inkml:trace contextRef="#ctx0" brushRef="#br2" timeOffset="89726.1321">22530 8922 8584,'0'40'5957,"20"-40"-5284,0 19 1089,20 1 352,-21 0-1025,21 0-609,21-20-96,-3 20-127,1 0-97,-18-1-128,18-19-64,-39 21-577,0-21-704,0 0-961,-20 0-2563,20 0-5701</inkml:trace>
  <inkml:trace contextRef="#ctx0" brushRef="#br2" timeOffset="89899.1419">22947 8882 12523,'-39'40'673,"19"-21"480,-21 21 673,3 0-961,-3 0-673,-18-1-480,19 21-1026,20 0-2113,0-20-3652</inkml:trace>
  <inkml:trace contextRef="#ctx0" brushRef="#br2" timeOffset="96016.4918">6232 10015 448,'0'0'8200,"0"0"-6407,0-20 321,0 20-448,-20 0-801,20 0-737,0 20 288,0 0 65,20 19-33,-20 2 33,0 18 191,21 1-223,-21-1 95,0 41 97,0-1-1,0 20-543,0 0 159,0-19-160,18-1 0,-18-19 64,0-20-128,20-1-96,-20-19 224,20-1-224,-20-19-224,0 0-257,21 0-608,-21-20-544,0 0-1763,0 0-4932</inkml:trace>
  <inkml:trace contextRef="#ctx0" brushRef="#br2" timeOffset="96377.5124">6688 10115 4484,'0'-60'2434,"0"40"-1281,0 0 801,-20 40-705,20 0-64,0 19-32,0 21-288,20 20 160,-20-1-224,0 1-128,0 19-193,0 1-64,-20 19 225,20-20 0,0 0-417,0 1-96,0-21 0,0-19-96,20-1-192,-20-19-449,20-20-63,-20 0-289,20-1-160,-20 1-705,0-20-2146,0-20-5316</inkml:trace>
  <inkml:trace contextRef="#ctx0" brushRef="#br2" timeOffset="97617.5834">6271 10074 2818,'-18'0'2627,"18"-19"-513,0 19-481,0-20-255,-21 20-65,21-20-96,0 20-64,0 0-192,-20-20 0,20 20-160,0-20-97,0 20-159,0 0-225,0 0-64,20-20-128,19 20 33,1 0-129,19 0 96,2 0-128,18 0 128,-20 0-64,21 20-64,-1 0 192,21 20-352,-21-1 128,0 2 32,1 18-192,-21-19-193,-18 19 65,-23 1 160,2-21 0,-20 21 96,-20-20 32,-18-1 192,-3 1-128,2 1 96,-21-22-160,1-19 128,-1 20-32,1-20 0,-2 0-32,2-20 160,19 20 1,21 0-97,-1 0-32,20 0-96,0 0-96,20 0 128,19 20 96,22 0-192,-23 20 192,23-1 160,-2 1 96,20 0-31,-19 19 95,-1 1-128,2-20-32,-23 19-31,23-18-161,-43 18-192,23-19-33,-21-1-351,0-19-97,-20 0-127,0 0 95,0-20 32,0 0-1344,-20-20-3621</inkml:trace>
  <inkml:trace contextRef="#ctx0" brushRef="#br2" timeOffset="98504.6342">7581 9757 9961,'0'-20'1409,"0"20"-95,0 0 447,0-20-223,0 20-449,0 0-417,0 0-287,0 0-289,0 0 32,0 20 64,-18 0-64,18-1 257,-21 21-193,-19-20 96,20 20-32,1 0-64,-1-21 33,20 21-33,-20-20-96,20 20-64,20-20 96,-20-1 64,20 1-32,19-20-224,1 21 481,-1-21-193,1 0-224,19 0 0,-18 0 32,-1 0 32,-21-21-256,21 21-193,-20 0-255,-20 0-353,0 0-352,20 0-577,-20 0-1345,-20 0-2242</inkml:trace>
  <inkml:trace contextRef="#ctx0" brushRef="#br2" timeOffset="98743.6478">7741 9796 13196,'0'20'320,"0"0"-128,0 20 994,0 0 127,0-1-705,0 1-287,0 20-193,0 0 128,0-21-32,0 0-64,0 2-95,0-2-98,0-19-191,0-20-416,0 20-1058,20-20-2434</inkml:trace>
  <inkml:trace contextRef="#ctx0" brushRef="#br2" timeOffset="99370.6837">8059 9975 7591,'0'0'1729,"0"0"-896,0 20 1473,20-20-192,-20 20-736,0-20-257,18 20-32,3 0-96,19-1-353,-1 1-31,1 1-449,0-2-64,-1 1-96,1-20 0,-1 20-256,1-1-161,-19-19-255,-1 21-161,-20-21-160,0 0-384,-20 0-961,-1 0-2979</inkml:trace>
  <inkml:trace contextRef="#ctx0" brushRef="#br2" timeOffset="99586.6961">8356 9975 13965,'-20'20'160,"20"0"-32,-20 0 1057,0 0-256,-19 19-545,19 1-256,0 19-95,0-18-1,-19-2 0,39-19-289,-20 0-255,20 0-257,0 0-1153,20-20-2402</inkml:trace>
  <inkml:trace contextRef="#ctx0" brushRef="#br2" timeOffset="99975.7182">8476 9876 14669,'18'-20'353,"2"0"223,1 20 1250,-1 0-769,19 0-609,1 0-223,0 20-129,-1 0-32,-19-1-32,20 21-96,-19-20 128,-21 0 32,0 20-288,0 0 224,-21-21 32,-19 22 0,20-22 32,1 1 64,-1 0 128,0-1 1,20 2-65,0-21-32,0 0 32,20 20 33,19-20-1,21 0-64,-1 0-96,2 19-96,-22-19-64,1 0-609,-1 0-928,-19 0-769,-20 20-3780</inkml:trace>
  <inkml:trace contextRef="#ctx0" brushRef="#br1" timeOffset="104334.9676">2936 7133 10089,'0'21'416,"-20"-2"-1601,2 21 96,-23 19 1057,-19 1 128,1 39 321,-40 0 351,-21 21 418,-18 19 319,-1 0-160,40 0-800,-1-20-417,40-39-64,1-1-32,19-19-96,-19-20-545,18 0-1697,23-20-2755</inkml:trace>
  <inkml:trace contextRef="#ctx0" brushRef="#br1" timeOffset="104687.9877">2122 7372 15182,'-20'0'160,"20"0"-256,0-20-673,20 20 801,21-20 321,-3 20-65,43-40 64,18 20 65,1-19 159,38 19-31,-19-20-193,-20 0-192,20 0-64,-39 21 0,-20-1-32,-21 0-192,-19 20 0,-20 20-128,0 0 384,0 20-32,-20 0-64,0 19 0,1 20-32,-1-19-416,20 19-865,-20 0-1346,20-19-4067</inkml:trace>
  <inkml:trace contextRef="#ctx0" brushRef="#br1" timeOffset="105736.0477">4208 10949 6662,'0'0'2690,"18"0"-2562,2 0 545,21 0 736,-3 0-544,3 0-608,18 0-97,1 0-32,19 0-96,-18 0-32,-2 0 32,20 0-32,-19 0 64,-1 0-64,0 0-96,1-20-257,-39 20-575,17-20-1411,-38 20-5636</inkml:trace>
  <inkml:trace contextRef="#ctx0" brushRef="#br1" timeOffset="105960.0605">4961 10770 6053,'20'20'-128,"21"-20"32,-3 0-128,3 20 288,18-20 416,1 20 770,-1-1 223,0 1-64,-19 0-928,-20 0-257,-20 0 224,0 20 65,-40-21-353,1 21-352,-1-20-257,0 20-63,-19 0-1090,18 0-1921</inkml:trace>
  <inkml:trace contextRef="#ctx0" brushRef="#br1" timeOffset="108741.2197">5935 11704 992,'0'0'2627,"0"0"-449,0 0-320,0 0-353,0 0-192,0 0-224,0 0-352,18 0-64,-18 0 31,20 0-255,1 0 95,-1 0-223,19 0-97,1 0 0,19-20-128,21 20 0,-1 0-64,21-20 0,-1 20-32,0-19 0,0 19 32,1 0-32,-1 0 0,0-20 0,20 20-128,-19 0 32,39 0 64,-21-20 160,21 20-160,20-20 64,-20 20 0,1 0 64,18-20 0,1 20-63,0 0 31,-20 0-32,-1 0 0,2-20 96,-21 20-32,0 0-64,-1-19 32,-19 19-64,-18-21 32,-22 21-32,-19 0 0,-1-19 0,-19 19-64,0 0 32,1-21 128,-21 21 128,0 0-160,-21-19-32,1-2 289,0 2-161,1 19-32,-1-20-64,0 0 32,0 0 0,0-20-96,1 21 96,19-21 32,-20 20 32,20-19-95,-20-21 95,20 1-64,0-1-32,0-20 32,0 0-64,0 1-32,0-21-64,20 22-96,-20-22-225,0 20 97,0-19-224,0 0 127,0 19-127,0 1 352,-20-1 192,20 0 64,-20 41-32,20-1 0,-20 0-32,20 1-64,-21 19-96,21 0-193,-18 0-255,-2 20-33,20-20 321,-20 20 160,20 0 64,0 0 32,-21 0 32,21 0 32,-20 20 0,2-20 32,-3 20-32,1-20 0,-20 20 32,1-20 0,-1 0-64,1 20 32,-1-20 0,-19 0 0,19 0-32,-19 0-32,-2-20 64,-18 20 0,0-20 32,-1 20 32,-20-20-96,1 0 96,0 1 33,-19-2-65,-1 21-32,-1-19-32,1 19-32,-21-20-64,2 20-33,-1 0 65,1-20 64,-22 20 0,2 0 32,-2 0 32,22 0 33,-1 0 31,-1 0-96,2 0-32,39 0-32,-20 0 0,40 20 0,-2-20 0,22 0-64,19 0-1,1 0 161,19 0-64,0 0 65,20 0-33,20 0-64,-20 0 64,20 0-32,0 0-64,-1 0-33,1 20 33,-20-20-32,20 19 32,-20 2 32,0-2 32,0 21-96,-20 0-32,20 19 32,-20 1 96,1 19 96,-1 1 64,20 20-32,-20-1-128,20 20 32,-20-20 0,20 20-32,-20 0 64,20 1-32,20-21 0,-20-19 65,0-1 831,20 1-63,-20-20-352,0-1-225,20 0-128,0-19-192,-20 0 64,19-1-224,-19-18 0,20 19 32,-20-21 31,0 2 65,0-2 64,0-19 64,0 0-64,0 20 33,0-20 31,0 0-128,0 0-353,0 0-576,0-20-640,0 20-193,0 0-160,0 0-1729</inkml:trace>
  <inkml:trace contextRef="#ctx0" brushRef="#br2" timeOffset="113596.4973">17984 10253 7046,'0'-19'929,"0"19"801,0 0 224,0 0-609,0 0-833,0 19 417,0 1 128,0 20-224,20 40-128,-20-1-225,0 0-160,0 40 65,0 1-161,0-21-96,20 21 64,0-21-192,-20 0 0,19-39-480,1-1 63,-20-19-191,0 0-161,0-21-192,0-19-800,0 21-1282,-20-21-3524</inkml:trace>
  <inkml:trace contextRef="#ctx0" brushRef="#br2" timeOffset="114137.5283">18282 10273 9769,'0'-20'160,"0"1"160,0 19 929,0 0 193,0 0-609,0 0-513,0 19 481,20 21 224,0 0-193,0 20-255,-1 19-161,1 0-63,-20 21-161,20-21-64,0 21 0,0-21-32,-1 0-64,1 2-128,0-22-224,0 1-193,-20-21 33,21-19-225,-21 0-320,0 0-320,-21-20-641,21 0-961,-20 0-3203</inkml:trace>
  <inkml:trace contextRef="#ctx0" brushRef="#br2" timeOffset="114641.5571">17806 10293 11594,'-41'-20'193,"41"0"511,0 1-223,0 19 1056,41-20-416,-1 20-480,-1 0-257,40 0-31,1 0 95,20 0 65,-1 20-65,19-1-160,21 1-96,1 0 33,-41 20-33,0 20-224,-40-21-64,-19 21-32,-19-1-161,-21 21-95,-21-20 64,-19-1 95,-19 1 129,19-1 96,-19-19 0,19 0 96,1-20 0,19-20 161,0 19 223,20 2 289,20-2-96,0 22-129,19-2-128,21-19-384,-1 20 1,0-1 63,-19 1-449,19-20-351,-19 0-385,1-1-481,-23 1-1313,-18-20-6630</inkml:trace>
  <inkml:trace contextRef="#ctx0" brushRef="#br2" timeOffset="115795.6232">19116 10015 7366,'-20'0'2691,"20"0"-1634,-21 0 1025,21 0-128,0 0-513,21 0-800,-21 0-289,40 0 33,-20 20-161,19-20 64,1 20-288,-1-1-64,-19 1-256,0 1 416,-20-2-128,0 21-64,-20-21 192,0 22-32,1-22 96,-1 1 224,0-20-95,0 20-97,20 0-32,0-20-96,0 20 128,20-20-128,0 20-32,0-1-544,19-19-321,1 0-320,-20 21-1346,19-21-3202</inkml:trace>
  <inkml:trace contextRef="#ctx0" brushRef="#br2" timeOffset="116019.6359">19533 10193 11723,'-20'-19'1057,"20"19"-737,20 0 897,-20 0 32,40 19-512,-21 2-353,21-21-192,0 20 129,19-1-1,-19 1-128,-21-20-192,21 20 96,-19-20-384,-21 20-801,0-20-1153,0 20-2338</inkml:trace>
  <inkml:trace contextRef="#ctx0" brushRef="#br2" timeOffset="116242.6487">19830 10055 5252,'-20'19'3620,"0"1"-3460,-19 20 513,19 0 768,-20-21-96,21 22-832,-21-2-353,20 1-32,0-20-32,1 19 64,19-18-256,0-2-833,0-19-1185,19 0-1665</inkml:trace>
  <inkml:trace contextRef="#ctx0" brushRef="#br2" timeOffset="116602.6693">19889 10035 11018,'0'0'576,"20"0"-640,1 20 1218,19-20 127,-21 19-481,21 1-511,-20 1-225,0-2-32,-1 21 32,1-21 96,-20 2-128,-20-1 32,1-1 96,-21-19 161,20 20-65,-19-20 0,39 20 64,-20-20 1,20 0-65,0 0 192,20 20 33,-1-20-193,21 20-192,0 0-96,-1-20 96,-19 19-320,0-19-417,0 21-1408,-20-2-2372</inkml:trace>
  <inkml:trace contextRef="#ctx0" brushRef="#br1" timeOffset="117873.7419">20247 9796 6021,'-20'0'-256,"0"0"256,20 20 32,-20-20 96,1 0 0,19 0-32,0 0-64,-20 0 225,20 0 287,0 0 33,0 0-353,0 0-160,-20-20 0,20 20 0,-20 0-128,0 0-128,20 0-1025,-19 0-3107</inkml:trace>
  <inkml:trace contextRef="#ctx0" brushRef="#br2" timeOffset="119783.8513">19989 10372 480,'0'0'865,"0"0"-64,0 0-417,0-19 192,20 19-544,-20 0 193,0 0 63,0 0-64,0 0 161,0 0 127,0 0 97,0 0 63,0 0 161,0 0-64,0 0-257,0 0 65,0 0-353,0 0 192,0 0 321,0 0-64,0-20-33,0 20-31,0 0-225,-20 0-63,20 0 31,0 0 96,0 0-127,0 0-65,0 0 0,0 0 32,20 0-31,-20 0-33,20 0 0,-20 0-96,20 20 64,-20-20-31,20 0-97,-1 19-32,1-19-32,0 21-32,-20-21 64,20 19-64,-20 1 32,20 0 0,-20-20 64,-20 20 256,20 0 128,-20-1-31,0 2-129,-19-21-128,19 19 64,0-19 65,0 20 95,-19-20-64,-1 0-31,19-20-1,1 20-96,2 0-160,-2 0 32,-1 0-128,21 0-64,0 0-288,0 0-385,0 0 160,0 0-256,21 0-640,-1 0-1090,-20 20-2337</inkml:trace>
  <inkml:trace contextRef="#ctx0" brushRef="#br1" timeOffset="121998.978">20288 9776 6950,'0'0'1922,"0"0"-1185,0 0 800,0 0 353,0 0-257,0 0-768,0-19-480,0 19-33,0 0-32,0 0-224,-20 0-192,-1 0 96,-19 19-32,1-19 0,-41 0 32,1 0 32,0 0 0,-21 0 0,1 0 32,0 0 0,-20-19-64,-1 19 32,1 0-64,1 19 32,-1-19 0,-1 20-32,-19 0 64,21-20-32,-1 0 32,19 20-64,-19-20 64,20 20-32,-1-20 0,1 20-32,0-20 64,20 19-32,19-19-64,1 21 96,18-21-32,-18 0-32,19 19 0,20-19 32,-19 20 0,-1-20 0,20 20 0,0-20 0,1 0 0,-1 20 32,0-20 32,-1 0-64,21 0 96,0 0-63,0 0 31,0 20 32,0-20 32,0 0-64,0 20-32,21 0 32,-21-1-64,0 1 32,0 20 0,0 0 0,0 0-32,0 19 64,0-19-64,0 19-32,0 1 64,20 19 0,-20 2-32,0-3 0,0 22 64,20-1-64,-20 1 96,19-21-96,-19 21 0,20-21 32,-20 0 32,20 1 129,-20-20 191,20-1 0,0 1 33,-20-20-65,19 19-352,-19-19 0,20-20 128,-20 20-160,0-21 64,20 1-160,-20-20 128,20 20 96,-20-20 0,20 20-96,-1-20 96,1 0-128,0 0 32,21 0 0,-3 0-288,43 0 256,-2 0-288,0 0-129,40 0 705,-19 0-288,19 0 64,-1 0 33,21 0-194,-19 0 161,38 0-32,-19 0-32,20 0 161,-20 20-194,21-20-31,-22 0 96,1 0-192,-1 0 256,-18 0-64,-21 20 0,0-20-64,-18 0 128,-2-20 0,-20 20-32,1 0-32,-21-20-160,1 20 160,-20 0-32,-1-20 160,1 0-96,0 0-64,-20 1-160,0-21 576,0 20-127,0-20-129,0 1 96,0-1-192,0 0-128,0 0 128,0-19-32,0-1-64,-20-20 128,20 1-64,-20 0 0,20-21 0,-19 1 96,19-1-32,-20 1 32,0 0 257,0-1-33,0 1-224,1 19-96,19 1 192,-20 0-192,20-1-160,-20 1 320,20-1-320,0 21 224,-20-21-32,20 20-128,0 21 32,0-1 96,0 20-256,0 20-1346,-20 0 33,1 20-1442,-1 20-5029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30:52.6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4505 6359 9865,'-20'0'1281,"20"0"-128,0 0 1025,0 0-224,0 0-769,0 0-897,20-21-352,-1 21 160,1 0-96,20 0-96,1 0 96,-23 0 0,23 0-128,-21 21 0,-20-1 32,20-20-32,-20 19-64,0 1 128,0 20 32,-20-20-64,20 0 32,0 19-129,0-19 1,0 0 0,0 0-192,0 20 63,20-21 129,-2 2 160,-18-2 0,21 2 32,-21-2 160,0-19 128,0 20 321,-21-20 160,3 0-225,-2 20-255,0-20-257,-1 0-193,-17 0-992,18 0-1409,-1 0-1218,1 0-4580</inkml:trace>
  <inkml:trace contextRef="#ctx0" brushRef="#br0" timeOffset="541.0308">5080 6537 10249,'-20'0'2338,"20"0"-2177,0 0 1728,0 0 257,0 0-1377,0 0-705,0 0 321,20 20 191,-20-20 161,21 20-417,-1 0 0,19-20-63,-19 21-97,0-2-128,19 0-32,-19-19 64,0 21-352,0-21-33,0 0-191,-20 0-225,19 0-320,-19 0-608,0 0-546,0 0-415,0 0-3748</inkml:trace>
  <inkml:trace contextRef="#ctx0" brushRef="#br0" timeOffset="765.0437">5338 6478 416,'0'0'11211,"-19"0"-11211,-1 20 384,0-20 1794,-20 39-609,21-19-928,-21 20-32,20 0-257,-1 0-256,3-21-96,18 21-96,0-20-705,-20 0-1441,20-20-2146</inkml:trace>
  <inkml:trace contextRef="#ctx0" brushRef="#br0" timeOffset="2099.1199">5854 6398 10249,'0'-19'288,"0"19"609,0 0 1602,0 0-802,0 0-1120,0 0-97,0 0 97,0 19-193,0-19-96,-19 20 1,-1 0-193,0 0 32,0 20-128,20-21 128,-20 1-192,20 0 160,0 0-64,0 0 0,0-20 160,20 21-96,0-21 65,0 19-1,0-19-64,19 0 32,2 19-96,-3-19 32,3 0-32,-1 0-32,-21 0 0,1 0-96,0-19-224,0 19-225,-20 0-159,0 0-482,0 0-896,-20 0-1569,20 0-1730</inkml:trace>
  <inkml:trace contextRef="#ctx0" brushRef="#br0" timeOffset="2309.132">5973 6517 11947,'0'0'-160,"0"20"640,-20 0 2115,20 20-1090,0-19-960,0 17-97,0 2-192,0 0-192,0 0-192,0 0-1377,0-1-4677</inkml:trace>
  <inkml:trace contextRef="#ctx0" brushRef="#br0" timeOffset="4328.2474">9369 6796 11659,'0'0'736,"0"0"-512,-20 0 321,20 0-225,-21 20-352,1-20 32,2 20 64,-3 19 257,21-19 255,-20 0 97,20 0-193,0 0-127,0-1 31,20 1 64,1-20 33,17 0-97,3 0-64,-21 0-223,19 0-97,1 0-97,0-20-159,-21 20-224,1 0-737,0 0-897,-20 0-513,0 0-736,0 0-4228</inkml:trace>
  <inkml:trace contextRef="#ctx0" brushRef="#br0" timeOffset="4559.2606">9527 6836 7206,'0'-20'1858,"0"20"-2402,0 20 1344,-19-20 1186,19 19-1025,0 1-128,0 20 352,0 0-256,0-21-160,-20 21-385,20-20-160,0 20-128,0-21-96,0 2-224,0-2-641,0-19-704,20 21-1250,-20-21-2690</inkml:trace>
  <inkml:trace contextRef="#ctx0" brushRef="#br0" timeOffset="4948.2829">9766 6935 9737,'0'0'768,"0"0"1346,0 0 673,0 0-1442,0 0-672,20 0 192,-20 0-96,20 0-321,-1 20-224,1-20-128,0 19 0,0 1-64,0 0-96,-1 0 0,1-20-224,0 20-192,0-20-193,0 0-384,-20 0-897,0 0-769,0 0-1472</inkml:trace>
  <inkml:trace contextRef="#ctx0" brushRef="#br0" timeOffset="5208.2978">9984 6895 160,'-20'0'8007,"20"20"-7911,-20-20 1730,0 20 672,20 0-1312,-19-20-514,-1 19-191,0 1-225,0 20-192,20-40-96,-20 20-32,20 0-449,0-20-992,0 19-1474,0-19-6886</inkml:trace>
  <inkml:trace contextRef="#ctx0" brushRef="#br0" timeOffset="5727.3276">10282 6836 6181,'20'0'4869,"-20"0"-4645,0 0 1314,0 0 640,0 19-1057,-20 1-353,20 0 65,0 0 32,0 0-160,0 0-321,0-1-224,0 21-96,0-20-32,0 20-32,0-21-448,0 21-513,0-19-576,20-2-1378,-20-19-2787</inkml:trace>
  <inkml:trace contextRef="#ctx0" brushRef="#br1" timeOffset="12197.6975">4386 7054 8167,'0'0'769,"0"0"608,0 0 673,0 0-96,0 0-1057,0 0-128,0 0-129,0 0-191,0 0-257,0 0-96,0 0 96,20 0 0,-1 0 97,1 0-33,20 0-64,-20 0-128,39 0-32,-18 0 0,-3 0-64,3 0 64,-1 0 32,-1 0-64,1 0-32,-20 0 64,-1 0-32,1 0 0,0 0 128,-20 0-160,0 0 192,0 0-320,0 0 737,0 0-321,0 0-64,0 0-96,0 0-96,0 0-32,0 0 0,0 0 0,20 0-32,-20-20 64,0 20 0,0-20 0,0 20 32,0-20 32,0 0-64,0 1 32,0-21 0,-20 20-64,20-20 0,0 21 0,0-21-224,0-20 448,0 20-128,0-19-224,0 19 96,0 0 96,0 0-96,0 1-32,0-1 192,0 20-160,0 0-32,0 1 64,0-1-192,0-1 192,0 2-97,0-1-31,0 0 160,-20 20-128,20-19 192,0 19-128,0 0 0,0 0 32,0 0-96,0 0-32,0 0 0,0 0 96,0 0 32,0 0-193,0 0 225,0 0-96,0 0-32,-20 0 128,20-21-96,-19 21 64,-1 0-64,-20-20 96,1 20 0,-1-19-96,-1 19-32,3 0 0,-23-21 64,22 21 64,-21 0-65,21 0 65,-1 0 0,-1 0 0,23 21 0,-22-21-64,19 0 32,1 0-64,20 0-64,-18 0 0,18 0-32,0 19 64,0-19-64,0 0 95,0 20 65,0-20 32,0 21 0,0-2 0,0 1 0,0 19 64,0 2 33,18-2 127,-18 21-32,0 19-96,20 1-64,-20 0-64,0-1-64,21-20-96,-1 1-481,-20-1-1153,0 1-1953</inkml:trace>
  <inkml:trace contextRef="#ctx0" brushRef="#br1" timeOffset="13961.7985">12307 2901 5733,'-21'20'4708,"21"-20"-4323,0 0 1440,0 0 193,0 0-704,0 0-738,0 0-256,21 0-31,-1 0-1,0 0-32,19 0 129,1 0-193,-1 0-96,1 0-96,0-20 160,-1 20-320,1 0-417,-1 0-512,-19 0-800,0 0-1475,-20 0-3971</inkml:trace>
  <inkml:trace contextRef="#ctx0" brushRef="#br1" timeOffset="15049.8607">12347 2980 5124,'0'0'1314,"-20"0"-1378,20 0 640,0 0-160,0 0-351,0 20 383,20-20-224,-20 0-32,0 20 481,19-20 0,-19 20 31,0-20 97,0 0 64,0 19-64,0-19-1,0 20-191,0 0-161,0 1-255,0-2-33,0 1-64,0-1 0,0 2-96,0-1 192,20 0 128,-20 19 33,0-19-65,-20 20-64,20 0-192,0-20 32,0 19-32,0 1-32,0 0 64,0 20-96,0-21 96,0 0 0,-19 21-31,19-20 127,0 20-32,0-21 128,0 21-96,-20-20-96,20 19-32,0-18 0,0-2 32,-20 21 32,20-21 1,0 21 127,0-21-64,0 22-32,0-22-64,0 21-64,0-21 64,0 21-64,0-20-32,0 0 64,0 19-64,0-19 64,0-1-64,0 1 96,0 20-96,0-20 192,0 0-64,-21-1 97,21 1-354,0 0 290,0 0-226,0 0 194,0-1-194,0-18 162,0 18-65,0 0 0,0 2-65,0-2 130,0-20 31,0 22 32,0-21-128,0 19 32,0-19 64,0 20-64,0-20 0,0 0 0,0-1 32,0 1-64,0 0-64,0 0 128,0-20-96,0 21 64,0-2 0,0-19 32,0 0 0,0 20 0,0-20-32,0 0 0,0 0 64,0 19 32,0-19-128,0 0 65,0 0 95,0 20-192,0-20 96,0 0 96,0 0-96,0 21 64,0-21 0,0 0-64,0 0 96,0 0 1,0 0 95,0 0-32,0 0-96,21 0-32,-21 0-32,20 20-64,-20-20 0,20 0 0,-1 0-192,1 0 32,0 0-128,0 0-161,0 0-319,-20 0-546,19 0-1248,-19 0-2851</inkml:trace>
  <inkml:trace contextRef="#ctx0" brushRef="#br1" timeOffset="16932.9685">13617 2960 1953,'0'0'2242,"-21"0"33,21 0-289,0 0-33,0 0-479,0 0-289,0 0-64,0 0 32,0 0-256,0 0-224,0 0-33,0 0-63,0 0-225,21 0-64,-21 0 33,20 0-193,0 0 0,0 0-192,-1 0 64,21 0 32,-20 0-32,0 0-32,-1 0 64,21 0 0,-20 0 64,1 0-256,-3 0 128,2 0 32,-20 0 0,20 0 0,-20 0-96,0 20 32,0-20 0,0 0-33,21 0 33,-21 0 128,0 0-64,0 20 32,0-20-128,0 0 160,20 20-32,-20 0-96,0-1 32,0 1 32,18 0 0,-18 20 0,0-20 0,0 20-32,0-20 32,0 20-32,0-21 96,-18 21-64,18 0 0,0 0 0,0-1-64,-20-19 32,20 20-32,0 19 0,-21-19 32,21 0 128,0 20-32,-20-21 289,20 21-193,0-20 96,0 19-256,0 1 64,0-1 0,0 1-64,0-20 64,20 19-96,-20 1 128,0-1 96,0 2 65,21-2-65,-21 1-160,0 19 160,0-20-32,0 1-128,0 0 32,0 0-96,0 0 32,0-1 0,0 1 0,0-21 160,0 21-288,0-20 96,0 19 128,0-18 32,0-2-95,-21 21 31,21-21-64,0 21 32,0-20-32,0 19 0,0-19 0,0 19 0,0-19 0,0 1 32,0-2-32,0 0 64,0 2-64,0-2 0,0-20 32,0 2-64,0-1 64,0-20 0,0 19 32,0-19 32,0 0 64,0 0 64,0 0-32,0 0-63,0 0-65,0 0-64,0 20 64,0-20-32,0 0 64,0 0-96,0 0 64,0 0 64,0 0 96,0 0-32,0 0 33,-20 0-1,20 0 128,-20 0-128,2 0-31,-3 0-225,1 0 32,0 20-33,0-20-319,1 0-160,-1 0-1,0 0-191,0 0-738,0 20-1441,-19-20-5573</inkml:trace>
  <inkml:trace contextRef="#ctx0" brushRef="#br2" timeOffset="25323.4484">12525 3120 1633,'0'0'929,"0"0"-577,0 0 33,0-21 544,0 21 31,0 0-95,0 0 192,0 0 256,0 0-159,0 0-450,0 0-159,0 0-65,0 0-192,0 0-159,0 0 31,0 0 0,0 0-32,0 0 128,0 0 65,20 0 31,-20 0-96,0 0-32,0 0-128,0 0 97,0 0 127,0 0-224,0 21-32,0-21-32,0 19-32,0-19 0,0 20 64,0-20-64,0 19 32,0-19-32,0 21 64,0-1 32,0-20-64,0 20 0,0 0 0,0-1-64,0 1 64,0 0-32,0-20 32,0 20-32,0 0 0,0 0 0,0 0 65,0 19-33,0-39-32,0 20 0,0 0 0,0 0-64,0 0-1,0-1 65,0 1 0,0 20 0,0-20 0,0 0 32,0-20-64,0 19 0,0 2 0,0-21 32,0 20-96,0-1 96,0-19 0,0 20 0,0 0 64,0 0-64,0 0 0,0-20 0,0 20 0,0-20 32,0 20-32,0-20 0,0 0 0,0 0 0,0 0 0,0 0 0,0 19-96,0-19 32,0 0 32,19 0-64,-19 0 0,0 0 96,0 0 0,0 0-32,0 0 32,0 0 32,0 0 64,20 0-32,-20 0 160,0 0-128,20 0 1,0 0-1,1 0-96,17 0 0,-18 0 32,21 0-64,-2 0-64,21 0 64,-1 0-33,1 0 65,-1 0 65,20 0 127,-18 0 192,-2 0-32,0 0-159,1 0-1,-1-19-128,-19 19-64,-1 0-64,1 0 32,1 0-128,-3 0-65,3 0-63,-21 0 32,19 0 192,-19 0 96,0 19 0,-20-19 0,20 0 64,0 0 32,-20 0 0,0 0-32,0 0 0,19 0-64,-19-19 0,0 19-128,0 0-96,0 0-128,0-20 256,0 0 64,0 0 32,0 0 0,0 0 96,0 0 32,0-19-32,0-1-128,0 0 0,0-20-96,0 1-96,0-1-64,-19 21 64,19-21 160,0 20 288,-20 1 160,20 19 257,-20 0-161,20 20-255,0-21-129,0 21-128,0 0-64,-20 0-64,20 0-97,0 0-127,-20 0-32,1 0 159,-1 0 129,-20 21 96,-19-21 32,-22 0 128,2 20 1,0-20 255,-40 0 193,19 20-161,-19-20-384,1 0-96,38 0-64,0 0-320,22 0-1410,17 0-2530</inkml:trace>
  <inkml:trace contextRef="#ctx0" brushRef="#br2" timeOffset="27659.582">2857 2921 4900,'0'39'96,"0"1"353,0-20-65,0 39 385,0-18 192,-20 17 0,20 3 96,0-2 64,-20 1-192,20-1-417,0 1-160,0-1-192,20 1-31,-20-20-97,0 0 160,0-1 288,0 1 1,0-20-1,0 0 33,0 0-33,0 0-96,-20-1-95,20-19-129,0 21-128,0-21 0,0 0 96,0 0 160,20 19 33,-20-19 31,0 0-96,0 0 0,20 0-95,0 0-33,-20 0-96,21 0 0,-3 0 0,22 0 0,1 0-64,-2 0 96,1 0-32,19 0 0,1 0 0,-1 0-32,0 0 32,22 0 320,-2 0-320,20 0 32,-20 0 65,0 0-129,20 0 0,-18 0 0,18 0 96,0 20-192,19-20 96,-19 0 0,1 0 64,-1 0-64,2 0 32,-2 0-32,0 0 0,0 20 0,1-20 32,-1 0-64,19 0 32,-19 0 32,2 20-64,16-20 0,-17 0-64,-1 20 160,0-20-128,-18 20-33,18-20 162,19 0-33,-17 19 0,-2-19-64,19 0 32,-19 0-129,0 0-31,0 0 128,0 0-128,1 0 160,0 20-64,0-20 128,-1 0-64,0 0 0,0 0 32,-20 0 32,0 0 0,1 0-160,-1-20 64,-19 20 64,19 0-64,-18 0 32,-2 0 0,-1 0 0,-17-19-128,18 19 128,-19 0 0,0 0 0,-1 0 0,-19 0 0,0 0-32,-20 0 0,0 0 96,20 0-160,-20 0 32,0 0 64,0 0-32,0 0 32,0 0 128,0 0 64,0 0-32,0-20-32,0 20-64,0 0 33,0-20-194,0 0 97,19 0 129,-19 0-258,0-20 129,20 1 0,-20-1 65,20 0-130,-20 1 1,0-21-64,0 1-32,0-1 0,21 0 32,-21 1 192,-21-1-64,21 20-64,0 1 128,-20-1-96,20-1 0,-20 2 32,20-1-32,0 0 0,0 21 0,0-1 64,0 0 64,0 0-64,0 0 64,0 0-64,-19 20 0,19-19 64,0 19-32,0-20 0,0 20 0,-20 0-32,20-20-32,-20 20 0,20 0-192,-20 0 224,0-20 0,-19 20-96,19 0 64,-20-20-128,-19 20 96,18 0 64,-17 0 0,-22-21 0,1 21-64,-1 0 128,-19 0-96,-1 0 64,1 21-64,-20-21-64,1 0 64,-22 0 64,21 20-32,-21-20-32,23 0-64,-23 0 128,1 20 64,1-20-64,-2 20-64,1-20 97,1 20-129,18-20-33,-19 0 194,21 19-161,-22-19 64,21 0-64,-21 20 96,23-20-64,-3 0 160,1 20-32,-1-20 0,1 0-64,0 20-32,1-20 0,-2 0 32,21 20-32,-20-20 0,20 0 0,-21 0 32,21 0-32,0 0 0,0 0 129,-1 0 95,1 0-64,20 0-224,0 0 64,19 0-32,1 0-545,18 0-383,3-20-706,17 20-1024,1 0-6311</inkml:trace>
  <inkml:trace contextRef="#ctx0" brushRef="#br2" timeOffset="29047.6614">9806 1728 9032,'0'0'705,"0"0"1120,0-20-223,0 20-801,0 0-385,0 0-416,0 0 64,-20 20 160,20 0 65,0 0-1,-20 21-96,20 18-128,0 20 0,-21 21-64,21-41-96,0 20-192,21-39-96,-21 0-161,0-19-640,0-2-641,0 0-993,-21-19-3651</inkml:trace>
  <inkml:trace contextRef="#ctx0" brushRef="#br2" timeOffset="29314.6766">9567 2166 7975,'0'0'3107,"0"0"-3684,20 0 577,-20 19 481,20 1 224,-1 0-353,-19 20-256,20 0 128,0-21 64,1 2 353,-1-2 160,-2-19-129,2 21 65,1-21 160,-21 0 64,20-21-224,19 21-353,-19-19-192,0-2-96,0-17-96,0 17-160,-1-19-256,1 0-1090,0 21-2433,0 19-8425</inkml:trace>
  <inkml:trace contextRef="#ctx0" brushRef="#br2" timeOffset="31021.7743">3274 8087 10570,'20'0'160,"-20"0"0,-20 0 673,20 0-33,0 20-255,0 0 288,0 20 31,-20 0-191,20 19-64,0 1 127,-20 0-447,20-1-129,-20 1 32,20-21 0,-19 1-96,19 20-96,-20-41 96,20 21-224,0-20-288,0 0-481,0 0-640,0-20-866,0 20-1665</inkml:trace>
  <inkml:trace contextRef="#ctx0" brushRef="#br2" timeOffset="31520.8028">3829 8425 11627,'0'0'96,"0"20"-96,20-20 896,21 19 258,-2 2-354,1-1-319,0-1-289,-1-19 160,1 20 97,19-20-353,-39 0 64,21 20-128,-23-20-288,2 0-961,1 0-1442,-21-20-1185</inkml:trace>
  <inkml:trace contextRef="#ctx0" brushRef="#br2" timeOffset="31714.8139">4208 8326 12139,'-21'39'0,"1"-18"865,-20-2 1505,21 21-640,-21 0-1186,0-1-352,21 1-96,-21 0-128,20-21-864,20 21-930,0-19-1697,0-2-6343</inkml:trace>
  <inkml:trace contextRef="#ctx0" brushRef="#br2" timeOffset="32543.8614">5220 8067 9256,'0'0'481,"0"0"-129,0 20 1666,0 0-160,0 0-609,0 20 128,0 0-64,19-1-640,-19 21-128,0-1-257,0-19-160,20 0-96,-20 0 96,0-20-192,0-1 32,0 1-96,20 0-288,-20-20-673,0 20-1474,0-20-3779</inkml:trace>
  <inkml:trace contextRef="#ctx0" brushRef="#br2" timeOffset="33107.8935">6253 8464 9769,'-21'0'1153,"21"0"-352,0 0 1024,0 0 193,0 0-929,21 0-224,-3 0-96,22 0 0,1 0-289,-2 0-32,1 0-191,-1 0-97,1 0-32,0 0-96,-21 0-192,1 0-96,0-19-449,0 19-704,-20 0-802,0-20-1856,-20 20-5799</inkml:trace>
  <inkml:trace contextRef="#ctx0" brushRef="#br2" timeOffset="33293.9043">6411 8246 12203,'0'40'2018,"0"0"-1698,0-21 737,0 22 224,20 18-448,-20-19-609,0-1-224,0 1-32,0 0-128,0-21-192,20 21-513,-20-19-993,0-21-2690</inkml:trace>
  <inkml:trace contextRef="#ctx0" brushRef="#br2" timeOffset="33856.9365">7166 8147 960,'0'20'9161,"18"-40"-9129,-18 20 0,41 0 1089,-21 0 353,18 0-353,3 20-353,-1-1-447,-1 2 31,1 18 0,-20 1-224,-1 0-63,-19 20 95,0-21-96,-39 0 224,19-18 481,0 18-97,-19-19-127,19 0 31,0 0-479,20-20 31,0 20-64,20-20 128,19 19-320,1-19-321,0 0-576,-1 0-608,22-19-1250,-23 19-1505,3-20-4484</inkml:trace>
  <inkml:trace contextRef="#ctx0" brushRef="#br2" timeOffset="34058.948">7680 8386 9256,'-18'-21'993,"18"21"833,0 0 640,0 0-896,18 0-769,3 0-321,19 21-256,-20-21-32,19 19-160,1 1 0,0 0-64,-21-1-192,21-19-192,-20 21-353,19-21-608,-19 0-1250,-20 0-1633</inkml:trace>
  <inkml:trace contextRef="#ctx0" brushRef="#br2" timeOffset="34246.9588">7959 8266 12908,'-20'60'256,"0"-21"417,0 1 640,1 0-256,19 0-801,-20-20-288,20 19-320,0-19-257,20 0-384,-20-20-1345,39 0-2050</inkml:trace>
  <inkml:trace contextRef="#ctx0" brushRef="#br2" timeOffset="34628.9806">8197 8127 14093,'40'-20'769,"0"20"-385,-1 0 1121,1 0-320,-20 0-896,-1 0-289,-19 0-96,0 20-193,0 0-63,-19 0-96,19 20 127,-20-21 129,20 21 0,0-20 160,0 0 32,20 19 64,-1-19-32,1 1 0,21-2 32,-21 1-32,18 0 0,-17-1 0,-1 2-32,0-1 0,-20-20 96,-20 19-32,0 1 193,-21 0-1,23-20-160,-23 20-64,1 0-64,1-20-288,-1 0-1250,1 19-2530,19-19-6822</inkml:trace>
  <inkml:trace contextRef="#ctx0" brushRef="#br2" timeOffset="35106.0078">9269 8345 11691,'-20'0'544,"20"0"161,20 0 1537,1 0-641,17 0-896,3 0-289,18 0 97,-19-19-161,19 19-31,-19-20-257,0 20-64,-21 0-289,1 0-672,0 0-1377,-40 0-2883</inkml:trace>
  <inkml:trace contextRef="#ctx0" brushRef="#br2" timeOffset="35321.0201">9468 8186 10986,'0'40'1185,"-20"0"0,20 0 353,0 19-449,-20-19-865,20 0-128,20 0-96,-20-20-128,20-1-449,0 1-768,-20-20-801,20 20-1441</inkml:trace>
  <inkml:trace contextRef="#ctx0" brushRef="#br2" timeOffset="35819.0486">10282 8067 11979,'20'20'128,"-20"-20"481,0 20 960,19 0 97,-19 20-513,20-21-417,-20 21 1,20-20-32,-20 20-161,0 0-127,0-1-353,0 1-32,20 0 96,-20 0-128,0-20-320,0-20-33,0 19-351,20-19-482,-20 20-767,20-20-1731,-20-20-4420</inkml:trace>
  <inkml:trace contextRef="#ctx0" brushRef="#br2" timeOffset="36028.0606">10559 8226 11434,'21'40'1378,"-1"-40"-385,0 40 608,-2-20 1,3-1-802,-1 1-575,20-20-33,-21 21-160,21-2 64,-20-19-96,0 0-417,-1 20-832,-19-20-1057,0 0-1666,20 0-5445</inkml:trace>
  <inkml:trace contextRef="#ctx0" brushRef="#br2" timeOffset="36232.0722">10837 8207 11659,'-19'39'832,"-1"-19"33,-20 20 833,20-1-321,1 2-1057,-21-2-288,40 0-224,-20-18-288,20-1-673,20-1-961,0-19-1474,0 0-4483</inkml:trace>
  <inkml:trace contextRef="#ctx0" brushRef="#br2" timeOffset="36526.089">11035 8047 13580,'61'20'897,"-22"-20"-897,-19 0 833,20 0 833,0 20-1026,-21 0-640,1 0-64,-20 20 96,-20-21 0,1 21 32,-1 0-32,0 0 96,0-1 193,0-19 191,20 1-159,0-21 31,20 19-64,20 1-96,-20-20 1,19 0-161,1 0-224,-1 0-481,1 0-768,-19 0-1891,17 0-6148</inkml:trace>
  <inkml:trace contextRef="#ctx0" brushRef="#br2" timeOffset="36901.1105">12327 8186 11370,'20'0'1570,"-1"0"-577,1 0 736,0 0-672,20-19-736,-1 19-289,-19 0-64,0 0-193,0 0-511,-1 0-1250,-19 0-1698,0 0-2594</inkml:trace>
  <inkml:trace contextRef="#ctx0" brushRef="#br2" timeOffset="37067.12">12505 8067 9577,'20'40'1569,"-20"0"-544,0-20 352,0 20-608,0-1-641,0 1-352,0-20-1089,20 19-705,-20-19-2915</inkml:trace>
  <inkml:trace contextRef="#ctx0" brushRef="#br2" timeOffset="37731.1581">13220 7968 8648,'20'0'832,"-20"0"-832,20 0 1122,-1 0 287,21-20-608,-20 20-289,19-20-128,-19 20-127,0-20-129,0 20-96,-20 0-32,0 0-352,0 0 159,-20 20-95,-20 0 96,1-20 0,-1 20 0,20-1 160,-19 22-33,-1-22 33,40 1 0,-21 20 32,42-20 32,-1 20 0,0 0 33,19-21 63,1 1 0,0 0 128,-21 0 192,21 0-127,-40-20-1,20 20 96,-20-1 129,-20-19 64,0 0-97,-19 20 0,-1-20-223,0 0-129,1 0-96,-1 0-64,1 0-32,19 0-609,0 0-864,20 0-801,20 0-2018</inkml:trace>
  <inkml:trace contextRef="#ctx0" brushRef="#br2" timeOffset="38035.1754">13756 8167 10249,'20'19'1185,"-20"-19"-96,39 21 1442,-19-2-834,21-19-832,-3 20-577,23 0-223,-22 0-65,1-20 0,-20 20-353,19-20-319,-19 20-834,0-20-95,0 0-962,-20 0-1985</inkml:trace>
  <inkml:trace contextRef="#ctx0" brushRef="#br2" timeOffset="38221.186">14093 8087 5797,'-19'0'3139,"-1"20"-2915,0 0 1634,0 0 224,-19 19-641,-2 1-608,21 20-545,-18-20-160,17-1-128,-19 1-224,40 0-801,0-21-1217,0 2-2402</inkml:trace>
  <inkml:trace contextRef="#ctx0" brushRef="#br2" timeOffset="38524.2033">14649 7928 14765,'20'20'897,"-20"-20"-1313,0 20 480,0-1 416,-20 22 65,20-2-193,0 1-127,0 20 319,-20-1-288,20-19-64,0 20-160,0-21-352,0-18-320,20 18-706,-20-19-1857,0-1-3875</inkml:trace>
  <inkml:trace contextRef="#ctx0" brushRef="#br2" timeOffset="39108.2367">15720 8186 10666,'-18'0'736,"18"21"-31,0-21 1986,0 0-866,18 0-640,3 0-320,-1 0-128,0 0-129,19 0-191,1 0-289,0 0-32,-1-21-64,1 21-64,-1 0-352,-19 0-705,0 0-865,1 0-1826,-42 0-4644</inkml:trace>
  <inkml:trace contextRef="#ctx0" brushRef="#br2" timeOffset="39296.2475">15820 8306 7174,'20'20'1602,"0"-1"640,20-19 448,-1 0-864,-19 20-1057,39-20-481,-19 0-160,21-20-160,-22 20-704,-19 0-2435</inkml:trace>
  <inkml:trace contextRef="#ctx0" brushRef="#br2" timeOffset="50180.8702">16832 7888 12011,'0'-39'1665,"0"39"-1376,20-20 992,-20 20 288,20 0-576,-20 20-256,21-1 64,-1 21 128,18 20 96,-38 0-193,21-1-191,-21 21-257,0-21-223,0 1-33,0-1-64,0 1-32,0-1-32,0-18-160,0-22-257,0 1-384,0 0-512,0-20-384,0 0-738,0-20-3490</inkml:trace>
  <inkml:trace contextRef="#ctx0" brushRef="#br2" timeOffset="50505.8887">17210 8008 15758,'20'0'1858,"-1"-21"-1858,-19 21 481,0 0 127,0 21-352,0-1-352,-19-1 96,-1 21-32,0 0 32,20 0 32,0 0-96,0-21 128,20 1 32,0 0 33,19-20 127,22 20 0,-23-20 64,23 0-159,18-20 31,-20 20-32,-19 0-32,19 0-160,-19-20 32,-19 20 0,-3 0-448,-18 0 383,0-20-575,0 20-769,0-19-930,-18 19-1216,-23-21-3268</inkml:trace>
  <inkml:trace contextRef="#ctx0" brushRef="#br2" timeOffset="50714.9006">17528 8008 10281,'-20'20'2210,"20"19"-288,-20 1 737,0 0-770,20 39-479,-20-19-513,20-1-417,0 21-352,0-41-96,0 21 32,0-20-352,20 0-641,-20-21-288,0 21-897,0-40-3780</inkml:trace>
  <inkml:trace contextRef="#ctx0" brushRef="#br2" timeOffset="51580.9502">12863 3378 10409,'0'-20'513,"0"20"1377,0-20 736,0 20-800,19 0-801,-19 0-128,0 0-353,0 0 97,0 20 320,20 0-289,-20 0-255,0 19-129,20 1-224,-20-20 64,0 19-64,20 2-64,-20-2-64,0 0-288,0-18-129,0-1-255,20-1-193,-20 1-384,0-20-1154,0 0-2722</inkml:trace>
  <inkml:trace contextRef="#ctx0" brushRef="#br2" timeOffset="51904.9688">13121 3378 14189,'20'0'1281,"-40"0"-1505,20 0 1313,0 0-416,-21 20-609,1-1 128,20 1 256,-18 0 161,18 20-193,0-20 1,18-1-33,-18-19-32,20 20 1,21 1 255,-3-21-352,3 0-31,18 0-161,-19 0 0,0 0 0,-1 0 32,1 0-128,-19 0-449,-3 0-255,2 0-193,-20 0-384,0-21-769,0 21-1410,0-20-1408</inkml:trace>
  <inkml:trace contextRef="#ctx0" brushRef="#br2" timeOffset="52128.9815">13359 3398 13228,'0'39'64,"0"-19"1858,0 0 608,-20 20-1505,20-1-448,0 1-353,0 0-64,0 0-320,0-1-1570,0 1-3170</inkml:trace>
  <inkml:trace contextRef="#ctx0" brushRef="#br0" timeOffset="58057.3206">12584 4172 7847,'0'0'1762,"0"-19"-2179,0 19 1410,0 0 865,0 0-961,0 0-385,0-21 481,0 21 128,0 0-192,0 0-448,0 0-97,0 0-224,0 21-96,0-21 256,0 19-95,0 1-129,0 20 96,0-20 32,0 40-32,20-20-64,-20-1-128,0 1 129,20 0-161,-20-1 96,0 1 32,-20 0-96,20-21 128,0 21-128,0-40-64,0 20 96,0 0 0,0-20-32,0 0 32,0 19-64,0-19 32,0 0 0,0 0 96,0 0 0,0 0-96,0 0 0,20 0 0,-20 0 96,21 21 0,-3-21-32,22 0-32,1 0-64,18 0-32,1-21-96,-1 21-32,0 0-96,1 0-161,20 0 33,-1 21 127,0-21-31,-19 0 96,19 0 96,-20 0 64,2 0 32,-23 0 32,3 0 0,-1 0 32,-20 0-32,-20 0 64,19 0 32,-19 0 96,0 0 0,0 0 161,0-21-33,0 2-192,0-1 0,-19 0 32,19 1-64,0-21-96,0 20 0,0-20 0,0 0-64,0-19-32,0 19-192,0-20-64,19 20-225,-19 1 97,0-1 159,0 0 257,0 40 160,0-19 33,-19-2 127,19 21 32,0 0-192,0 0-160,0 0 32,0 0-32,-20 0 32,0 0 32,0 0 0,-21 0 128,3 0 96,-41 0 97,-2 0-1,2 0 0,-20 0 97,-21 0-129,21 0-224,0 21-64,0-21-32,40 0-288,-2 19-1506,43-19-3299</inkml:trace>
  <inkml:trace contextRef="#ctx0" brushRef="#br0" timeOffset="63034.6052">2837 3994 10089,'0'-20'737,"0"20"-833,0-20 512,0 20 1954,0 0-928,20 20-1538,-20-20 480,0 20 577,0 19-192,20 1-161,-20 19-352,0-19 1,0 20-225,0-1 64,0 2-64,0-2 0,0 1 0,-20-21 32,20 21 32,0 0-192,-20-21 192,20 0-160,0 2 96,0-1 0,0 0-64,0-20 64,0 19-96,0-39 128,0 20-64,0-20 96,0 20 0,0-20 160,20 0-63,-20 0 127,20 0-128,1 0 64,-3 0-63,22 0-97,1 0 32,-2 0-64,21 20 0,-1-20-96,0 0 224,1 0-608,-1-20 800,2 20-352,-2 0-32,-19 0-32,19-20 0,-19 20 64,19-20-64,-19 20 32,-1-20 0,1 20 32,19 0-96,-18-19 128,18 19-160,21 0 32,-21 0 128,20-20 0,20 20-96,-20 0 64,21 0-64,-1 0 0,2-21 96,-2 21-96,0 0 64,0-19 0,19 19-192,-19-21 128,21 2 96,-1 19 0,1 0-160,-21-20 160,20 20-64,-20 0 0,1 0 0,19 0-64,-20 0 32,0-21 32,1 21 0,-1 0-64,0-19 0,0 19 64,0 0-32,-19 0-64,19 0 96,0 0-65,-20 0 1,20 0 32,0 0-32,1 0 64,-20 0 32,-1 0-128,0 0-32,1 0-96,-1 19 32,-19-19 64,-1 0 64,1 21 32,-1-21-65,-18 0 97,18 0 0,-19 20-64,-1-20 96,1 0-64,0 0 0,-1 19 128,-19-19-256,0 0 128,0 0 32,-20 0 0,19 0-96,-19 21 128,20-21-192,-20 0 128,0 0 96,20 0-32,-20-21 32,0 21 32,0-19 0,0-1-32,21-1-64,-21 2 32,0-1 65,0-19-129,0-1 32,0-20 32,0 20-129,0-19 33,0-1 96,0 20 97,-21-19-226,21 19 97,0 0 0,0 1 0,0-1 97,0 0-97,0 21-32,0-22-33,0 2 1,0 19 96,0 0-64,0-20 161,0 40-194,0-19 226,0 19-129,0-21-64,0 21-32,-20 0-65,20 0 33,0 0 32,-20 0-64,1 0 160,-1 0-32,-20-19 0,20 19 0,-39 0-64,19 0 64,1 0-32,-22 0 32,3 19-32,-1-19 0,-22 0 0,2 0 32,0 0 0,0 21 96,-20-21-96,-1 0-96,1 19 96,-20-19 0,-1 0 0,21 20 0,-20-20 0,20 20 0,-21-20 0,1 0 32,20 20-32,-19-20 64,-2 0-96,1 0 64,20 0 0,-21 0-32,21 20 64,-20-20 96,20 0-224,-21 0 64,21 0 0,-20 0 32,1 0-32,19 0-32,-21 0 32,21 20 0,-20-20 64,19 0 32,-19 0 97,0 0 63,-1 0-64,21 0-96,0 0 0,0 19-96,-1-19 64,1 0 0,20 0-96,-20 0 128,20 0-32,0 20 1,-2-20 31,22 0 0,-20 0 96,19-20-192,21 20-32,-1 0 32,1 0-64,-2 0-32,21 20-257,0-20-319,20 0-417,0 21-897,0-21-2338,0 19-7526</inkml:trace>
  <inkml:trace contextRef="#ctx0" brushRef="#br0" timeOffset="64437.6855">9786 1708 8904,'0'-79'609,"0"39"1120,0 21 1218,0-22-1217,0 41-1058,0-19-864,0 19 96,0 19 256,0 2-128,0 18 32,0 21 32,0-1 161,0 1 191,0 0 64,0 20-191,-20-1-193,20 20 0,-21-39-64,21-1 96,0-19-256,0 1 224,0-22-512,0-19 768,0 0-320,0 0 193,0-19-161,0-2-385,0 1 193,0-40-32,0 21 0,21-21 32,-21 21 64,0-21-96,0 40-64,0-19 320,0 19 256,0 20-224,0-21 96,-21 21-95,21-19-225,0 19-225,0 19 385,0-19-192,0 41 128,0 18 0,0 1 96,-20 19-224,20-20 192,0-19-224,0 0 192,0 0-96,0-21 32,0 21-128,0-40-192,0 21-545,0-2-704,0-19-1026,0 0-1601,0 0-4164</inkml:trace>
  <inkml:trace contextRef="#ctx0" brushRef="#br0" timeOffset="64805.7065">9488 2205 8776,'0'-20'4132,"0"1"-4292,0 19 1761,0 0 545,0-20-1185,0 20-865,20 20 0,-20-1 545,19 1-257,1 20 1,0 1-225,0-3 32,0-17 32,-1 19-32,1-21 65,0 1 95,1 0 0,-21-20 161,20 0 159,-2 0 65,23 0-160,-21-20-33,19-19-448,1-1 0,0 19 0,-1-17-96,1-3-32,-20 1 224,-1 20-352,1 1-96,-20-1-256,20 20-385,-20 0-352,0 0-417,0 0-960,0 0-1699</inkml:trace>
  <inkml:trace contextRef="#ctx0" brushRef="#br0" timeOffset="66400.7978">3374 4849 7847,'0'-20'512,"0"20"-608,0 0 801,0 0 929,0 0-1058,0 0-448,0 0 289,0 0 415,0 0-127,0 0-257,0 0 65,0 20 128,0-20-65,0 0-31,0 19-33,0-19-224,0 0-127,0 0-97,0 20 0,0-20-64,0 0 0,0 0 0,0 0 32,0 0 128,0 0 64,0 0 0,0 0-224,0 0 0,0 0-32,0-20 32,0 20 0,0 0 32,0 0-32,-21 0 96,21 0-160,0 0 0,0 0-96,0 0 64,0 0-160,0 0-33,0 0-191,0 0 64,0 0 288,0 0 95,0 20 33,-20-20 0,20 0 33,0 0-66,0 0 33,0 0-96,0 0-32,0 0-96,0 0 64,0 0 96,0 0 160,0 0 128,0 0 0,0-20-96,0 20 1,0 0-161,-20-19-65,1 19-159,19 0 32,-20 19 128,20-19-32,-20 20-128,20-20-417,0 0-64,0 0-192,20 0-640,-20 20-7848</inkml:trace>
  <inkml:trace contextRef="#ctx0" brushRef="#br0" timeOffset="67279.8481">3572 9776 10153,'-20'-39'801,"0"19"-289,0 0 1314,1 20-449,-1-20-800,-21 20-257,21 0-384,-18 20-96,-3 0 32,2 20 96,19-1 0,0 21-32,0-21 64,20 21 0,20-20-32,0 20 96,0-21-32,39-18 32,-18-2 160,18 1 0,0-20 321,1-20-1,-21 1 65,1-2 64,0-18 159,-21-1-223,-19-20-193,0 21-127,-19-1-33,-1 0-160,-20 0-96,-19 1-96,19 19-353,1 0 481,19 20-1089,0 0-1217,-1 0-2306,42 20-6887</inkml:trace>
  <inkml:trace contextRef="#ctx0" brushRef="#br0" timeOffset="67590.8659">4108 9816 16591,'-20'0'-32,"20"0"256,0 0 1090,0 0-578,0 20-608,20 0 353,19 0-161,1-1-320,-1 2 96,2 18 129,17-19-97,-17 0-64,-1 0 32,-1-20 0,1 20-96,-40-20 32,20 20-32,-20-20-256,19 0-545,-19 0-672,0 0-449,-19 0-1762,19-20-6854</inkml:trace>
  <inkml:trace contextRef="#ctx0" brushRef="#br0" timeOffset="67806.8783">4485 9737 12780,'-20'0'1249,"20"0"-1409,-20 20 1377,-19 19 769,19 1-1218,-20 0-575,1 19-1,-1-19-96,19 0-160,1-20-737,20 19-160,0-39-672,20 20-1923,1-20-6822</inkml:trace>
  <inkml:trace contextRef="#ctx0" brushRef="#br0" timeOffset="68088.8944">4922 9737 16559,'0'20'-448,"0"-1"544,0 1 1409,0 20-95,-20 0-1122,20 0-96,0-1 256,0-19-255,0 20-161,0 0-128,20-21-449,-20 22-544,0-22 352,0-19-768,19 20-1154,1-20-2914</inkml:trace>
  <inkml:trace contextRef="#ctx0" brushRef="#br0" timeOffset="68635.9257">5637 9757 14253,'-20'0'961,"20"0"-833,0 19 1121,0-19 641,39 0-801,-19 20-576,40-20-129,-21 20-96,21-20-128,-1 0 32,0 0-256,2-20 161,-22 20-162,1 0-543,-20-20-513,0 20-256,-20 0-770,0 0-2305,-20 0-6694</inkml:trace>
  <inkml:trace contextRef="#ctx0" brushRef="#br0" timeOffset="68816.936">5915 9617 16399,'0'80'673,"0"-40"191,0 19 994,-21 1-352,21 0-1314,0-1-320,0-19-865,0-20-1217,21 19-3171</inkml:trace>
  <inkml:trace contextRef="#ctx0" brushRef="#br0" timeOffset="71399.0837">3512 4093 480,'0'0'2915,"-19"-20"-2883,19 20 288,-20 0 1666,0-19 96,-1 19-481,1 0-800,-18-21-577,-3 21 1,2 21-193,-1-2-64,-19 1 0,19 19 32,-19-18 32,19 18-64,-1 1 32,3 19 0,17-19 96,1 20-32,0 0 64,20-1-128,0 1-96,20 0-257,0-1-63,21 1 160,18-20 128,0 0 128,1-1 0,-1-19 0,20 0 32,2-20 96,-22 0 448,0-20 385,1-19 32,-1 19-160,-19-41-224,-20 22-1,19-21 129,-19 0 32,-20 1-289,0-1-96,0 1-191,-20-1-290,-19 1 1,-1 19 0,-19 0 64,-21 20-96,21 0 64,0 0 0,-2 20-256,22 0-2051,19 20-2273</inkml:trace>
  <inkml:trace contextRef="#ctx0" brushRef="#br0" timeOffset="72142.1263">5338 3954 9545,'-39'0'160,"-1"0"-160,20 0 128,-19 0 512,19 0-383,-21 0-193,3 20-32,-3-20 192,-18 39 32,19 2 129,1-2 31,19 21 193,0 19-33,0 1-160,20-1-351,0-19 31,40 19-353,-1-19-639,21-1-161,-1-19 704,20-21 193,2 2 160,18-21 32,-20-21 0,0-18-32,0 0 64,2-1 160,-22-20 417,-19-19 512,-21 19 32,-19-19-32,0 19-640,-39 0-385,-1-19-128,-19 20 32,-20 18 160,-2 2 481,2 19-321,0 20-384,19 0-384,1 40-2371,18-21-3299</inkml:trace>
  <inkml:trace contextRef="#ctx0" brushRef="#br0" timeOffset="73101.1811">6808 9558 13100,'0'-20'769,"-21"20"448,42 0 96,-21-21-448,40 21-449,-22-19-160,23 19-191,-1 0-65,-1 0 32,-19 0-32,0 0-193,0 19-191,-20 2 192,0 19 160,0-1 32,0 1 32,-20 0 64,20 0-96,-20-1 0,20 1 32,20 0-64,-20-1 0,20-18-32,0 18 64,-1-19 0,1 0 0,0 0 64,-20 0 128,0-20 449,-20 20-129,0-20 33,-19 0 31,-1 19-416,0-19-256,1 0 32,-1 20-192,19-20-64,3 0-481,18 0-480,0 0-1730,18-20-1153,3 20-4004</inkml:trace>
  <inkml:trace contextRef="#ctx0" brushRef="#br0" timeOffset="73688.2146">7463 9717 11018,'0'0'1409,"0"0"-1088,0 0 1761,0 0-129,0 0-1184,19 20 256,1-20-352,0 20-1,21-1-31,-23 1-417,22 0-128,1 0 64,-2 0-352,1 0-192,-1-1-193,-19-19-223,0 0-354,0 21-671,-20-21-1282,0 0-2755</inkml:trace>
  <inkml:trace contextRef="#ctx0" brushRef="#br0" timeOffset="73895.2264">7721 9657 14701,'-20'60'641,"-1"-20"352,3-1 1217,-23 21-769,21 0-1024,-18-21-353,17 1-32,21 0-384,0-20-449,21-1-961,-3-19-2114,2 0-9416</inkml:trace>
  <inkml:trace contextRef="#ctx0" brushRef="#br0" timeOffset="74320.2507">8059 9517 16303,'38'-19'352,"3"-1"-448,-1 20 513,19-20 896,-19 20-737,-1 0-608,1 20 64,-20-20-32,-1 39-32,-19-18-128,20-1-128,-20 20 128,0 0-32,0-21 192,0 21-97,0-20-287,20 20 32,-20-21 224,21 21-32,-1-20-33,-20 0 193,18 0 0,-18-1 32,20 2-32,-20-2 225,0 1 63,0 0 64,0-20-32,-20 20-31,-18 0-33,-3-20-224,-18 20 128,19-20-128,-19 0-32,19 0-128,1 0-416,19 0-1282,20 0-5445</inkml:trace>
  <inkml:trace contextRef="#ctx0" brushRef="#br0" timeOffset="74731.2744">9448 9617 13612,'20'0'353,"-20"0"-129,40 0 1409,-21 0 97,21 0-833,-20 0-385,39 0-95,-18 0 63,-3 0-288,3-19-159,-1 19-386,-21 0-608,1 0-608,0 0-1314,-20 0-1377,0 0-3267</inkml:trace>
  <inkml:trace contextRef="#ctx0" brushRef="#br0" timeOffset="74904.2842">9725 9458 12459,'0'20'2339,"0"0"-1955,0-1 929,0 22 737,0 18-737,0-19-896,0 0-481,0 0-225,20-1-896,1-19-1345,-21-20-3396</inkml:trace>
  <inkml:trace contextRef="#ctx0" brushRef="#br0" timeOffset="75799.3354">6808 4153 1825,'0'0'6695,"-21"-21"-6824,21 2 610,0 19 1120,-20-20-512,2 0-128,18 20-736,-41 0-161,21 0 64,-19 20-224,-1 0 32,0-1 32,1 21 0,19 0 32,0 20 0,0-20 192,20 19-96,20 1 32,0-1 64,20-19 32,19 0-96,0-1-128,1 1-352,20-20-224,-22-20-1,3 20 417,-2-40 192,1 0 64,-1 1 64,-18-21 225,-3 0 63,3 0 96,-21 1 33,0-21-289,-20 1 129,-20-2-321,0 2-128,-21-20 64,3 19 32,-23 21 256,-18-2 321,20 2 544,-1 39-513,-19 0-672,38 0-128,-18 20-1025,19-1-2883,21 1-8582</inkml:trace>
  <inkml:trace contextRef="#ctx0" brushRef="#br0" timeOffset="76722.3882">10361 9498 10794,'0'-20'2146,"-20"0"-1153,20 20-673,-20 20-192,1 0 256,-1 20 65,20 0-225,-20 39-128,20-19-32,20 19-32,0-19-32,19 0 32,1-21-32,0 1 32,19-20 64,-18 0 321,18-20 544,-19-20-96,-1-20-289,1 0-31,-1 0-161,-19-19 32,-20-1 161,0 1 32,-20 19-417,-19-20-160,-1 21-160,1-1 288,-22 19-256,2 2-97,19 19-63,1 0-96,-1 0-225,40 0-95,-20 19-417,40 2-289,0-21-928,19 20-1890,1 0-5797</inkml:trace>
  <inkml:trace contextRef="#ctx0" brushRef="#br0" timeOffset="77011.4047">11017 9578 16143,'0'20'544,"18"-20"-223,-18 0 1024,20 19-64,21 2-865,-21-2-287,19 1-65,-19 0-64,20 0 64,-1 0-32,-19-20-32,0 20-289,0-1-63,1-19-192,-21 0-513,0 0-449,0 0-255,0 0-1218,0 0-1506</inkml:trace>
  <inkml:trace contextRef="#ctx0" brushRef="#br0" timeOffset="77249.4183">11335 9458 13901,'-21'20'320,"1"0"417,0-1 1056,0 2-511,1 19-642,-21 20-127,0-1-161,1-19-160,19 19-288,0 1-64,-1-21-256,1-18-513,20-2-705,0 1-1345,20-20-2658</inkml:trace>
  <inkml:trace contextRef="#ctx0" brushRef="#br0" timeOffset="77646.441">11533 9517 12619,'-20'0'705,"20"0"-577,0 0 1185,20 0-31,-1 0-514,21 0-319,-20 0-225,19 21-160,-19-1-96,0 0 128,0 19-96,-20 1 0,0 0 32,-20 0 0,20-1 32,-20 1 32,0-20 97,1 0 191,19 0-224,0-20 353,0 19-129,19-19-64,1 0-480,20 0 288,-1 0-800,1 0-738,1 0-2337,-3 0-7912</inkml:trace>
  <inkml:trace contextRef="#ctx0" brushRef="#br0" timeOffset="77985.4604">12584 9638 15022,'0'0'512,"20"0"-448,0 0 1314,19 0-225,22 0-609,-23-21-191,23 21-321,-2 0 32,-19 0-96,0 0-801,-1 0-993,-19 0-1986,-20 0-3683</inkml:trace>
  <inkml:trace contextRef="#ctx0" brushRef="#br0" timeOffset="78172.4711">12863 9458 6726,'-20'0'224,"20"0"160,0 0 2019,0 40 63,0 0-864,0 0-385,0 20-320,0-21-225,20 21-480,-20-21-192,19 1-736,1-20-1538,-20 20-2915</inkml:trace>
  <inkml:trace contextRef="#ctx0" brushRef="#br0" timeOffset="79116.5252">8178 4033 1281,'-20'-20'1729,"0"1"-287,0 19 672,-1-20-353,-17 20-1184,-3 0-513,-18 20-96,-1-1 673,21 22 319,-21-2-447,21 0-417,-21 21-96,39 0 32,3 19 32,18-19-32,0 20 160,39-1-31,1-20 63,19 21-128,21-20 64,-1-20-96,1 0-128,-1-20 160,20-1 417,-20-38 672,1-1-96,0-20-353,-22-20 33,3 0-96,-42-19 31,1 19 65,-20-19-320,-20 19-481,-19-19-65,-2 19 194,-38-20-258,0 40 161,-20 1-32,20 0 64,-2 39-160,2 0-160,20 19-1185,19 1-2019,1 19-5861</inkml:trace>
  <inkml:trace contextRef="#ctx0" brushRef="#br0" timeOffset="79968.5739">13657 9398 10730,'-40'0'3747,"19"0"-3555,1 0-96,2 20 289,-23 1 223,21-2-319,-18 1-193,17 19-32,1 2 288,0-1 65,20 0-33,0-21-64,0 21 33,40 0-161,-1-20-64,1-1 0,19-19 128,2 20-224,-21-20-32,19 0-288,-19-20-257,-1 20-768,-19 0-1602,0 0-2818</inkml:trace>
  <inkml:trace contextRef="#ctx0" brushRef="#br0" timeOffset="80183.5861">13716 9538 12780,'0'0'2018,"0"20"-1986,-20 20 448,20 0 801,0 19-192,0 1-640,0 19-321,-19-20-128,19 21 0,0-40 96,0 0-64,0-21-416,19 1-641,1 1-1025,0-21-2146</inkml:trace>
  <inkml:trace contextRef="#ctx0" brushRef="#br0" timeOffset="80408.5991">13934 9617 17168,'41'21'352,"-23"-2"-32,3 1 289,19 20-97,-1-20-255,1 19-257,0-19-128,-1 20-33,1-20-223,-1 19-353,1-39-1120,-19 21-1539,-1-21-3234</inkml:trace>
  <inkml:trace contextRef="#ctx0" brushRef="#br0" timeOffset="80595.6098">14311 9657 15630,'-39'60'545,"-1"-40"-417,20 19 1089,-19 1-512,-1 0-545,20-20-256,0 20-577,20-1-416,0-19-544,20 0-1186,0-20-2402</inkml:trace>
  <inkml:trace contextRef="#ctx0" brushRef="#br0" timeOffset="80811.6221">14609 9359 15342,'0'59'160,"-19"1"-32,19 0 1121,0 19 161,0-19-930,0 0-480,0 19-416,0-39-257,19 20-608,1-21-1249,0-19-3044</inkml:trace>
  <inkml:trace contextRef="#ctx0" brushRef="#br0" timeOffset="82478.7174">15860 9657 12043,'0'0'801,"-20"0"63,20 0 1475,0 0-514,0-19-736,0 19-480,0 0-161,0 0 257,0 0-192,20 0-65,20 0-224,-21 0-64,21 0 129,19 0-321,-19-21 32,1 21-64,-3 0-289,3-19-415,-1 19-482,-21 0-639,-19 0-1603,0 0-2658</inkml:trace>
  <inkml:trace contextRef="#ctx0" brushRef="#br0" timeOffset="82765.7338">15939 9776 13644,'-20'0'1986,"20"0"-2018,0 0 1410,0 0 511,0 20-928,0-20-416,20 0 31,0 0-223,21 0-193,-3 0-64,3 0-96,-1 0-96,-1 0-513,1 0-608,-1 0-961,-19 0-2338,0-20-7528</inkml:trace>
  <inkml:trace contextRef="#ctx0" brushRef="#br0" timeOffset="86444.9442">16992 9379 12523,'0'0'193,"0"0"-193,0 0 992,0 0 386,0 0-642,0 19 193,20 1-96,0 20-32,-20 0-32,19 20-353,-19-1-192,0 1-128,0 0-32,0-1-32,0-19 161,0 0-289,0-21-321,0 21-127,0-40-577,0 20-1186,0-20-2850</inkml:trace>
  <inkml:trace contextRef="#ctx0" brushRef="#br0" timeOffset="87036.9781">17368 9498 13773,'-20'-20'800,"20"0"-255,20 20 1088,-20 0-127,41 0-673,-21 0-769,19 0-64,-19 20-32,20 0 32,-1-1-225,-19 2-95,20-21-64,-21 20 95,-19-20 33,0 20 128,0-20 96,-19 20 0,19-20 96,-20 19-64,0-19 0,0 21 32,0-2-32,20 1 0,0 20 32,0-20-64,20 19 0,-20-19-32,20 0-32,0 0 32,0 0 32,-1 0 32,-19-20 64,0 19 192,0-19 257,-19 21-1,-21-2 129,20-19-193,-19 20-352,-1-20 32,0 20-160,1-20 32,19 20-288,-21-20-737,41 0-1409,-18 0-3876</inkml:trace>
  <inkml:trace contextRef="#ctx0" brushRef="#br0" timeOffset="94521.4062">12981 4352 9705,'-19'0'640,"19"19"-448,0-19 1634,0 20-64,0-20-833,0 20-64,0 0 160,0 0-33,0 0-255,0 19-545,19 1-160,-19-20-224,0 19-609,20-18-992,0-2-1731,0-19-4291</inkml:trace>
  <inkml:trace contextRef="#ctx0" brushRef="#br0" timeOffset="94910.4284">13080 4371 15534,'-18'-19'929,"18"19"-256,18-21 512,2 21-577,1 0-511,19-19-226,-1 19 97,1 0-64,-20 19-32,-1 2 32,1-21-192,0 19 64,-20 21 63,-20-20 1,20 0 128,-20 0 64,20-1-32,-19 1-64,19 0-96,0 0 96,19 0-352,21 0-353,-20-1 160,0 2 321,19-2 160,-19-19 64,-20 20 0,0-20 32,0 0 704,-20 0 353,0 0-608,-39 20-129,19-20-192,-19 0-288,18 19-481,3 2-1313,-3-1-2434</inkml:trace>
  <inkml:trace contextRef="#ctx0" brushRef="#br3" timeOffset="97031.5498">12545 5166 2722,'19'-19'2627,"-19"-2"-2243,0 21 1442,0 0 480,0 0-160,0 0-961,0 0-769,0 21 609,0-2 225,20 41-514,-20-20-319,0 39-257,0-19-96,0 19-32,0-19-160,20-20-96,-20-1-97,0 1-95,20-19-545,-20-21-577,21 0-1088,-21-21-4164</inkml:trace>
  <inkml:trace contextRef="#ctx0" brushRef="#br3" timeOffset="97510.5773">12545 5226 11723,'0'-19'1665,"0"19"-1601,0-21 289,19 21 800,21 0-513,19 0-480,2-20-63,18 20-1,0 0 224,20 0 96,0 0-320,-18 0-128,18 0 64,-40 0-224,20 0-32,-18 20-224,-23-20-97,3 0 321,-21 0 128,-20 0-96,18 21-1,-18-21 161,0 19 96,0 21 0,0-21 1,-18 22-33,18-2 0,0 1 32,-20 19-32,20-19 0,0 0 0,-21 19 0,21-19 32,0 1 0,0-22 96,0 1 96,0-1 193,-20 1 255,0-20 1,2 0-96,-23 0-129,1 0-96,-19 0-127,0-20-97,-22 20-96,2 0-96,-20 0-128,20 0 160,0 20-545,-2-20-1184,22 21-2307,19-1-6630</inkml:trace>
  <inkml:trace contextRef="#ctx0" brushRef="#br3" timeOffset="99599.6967">6093 4908 6342,'20'0'1024,"-20"0"-671,20 0 832,-20 20 0,0-20 192,0 0-544,0 0-192,0 0-97,0-20-255,-20 20 223,20 0 129,-20 0-225,0 0-224,-19-20-64,-1 20 97,-1 0-65,-18 0-128,19 0 0,-19 0 0,0 0 32,-21 0-64,1 20 0,0-20 0,-21 0 0,1 20 0,0-20 0,-21 0-64,21 20-32,0-20-417,-20 0 866,19 0-706,-19 0 706,20 0-642,-21 0 610,21 0-674,0 0 674,0 0-674,0 0 641,19-20-640,-19 20 737,20 0-738,0 0 577,-20 0-352,18 0 64,-18 20-32,20-20-480,0 0 608,0 20-609,0-20 705,18 0-288,2 0 160,-1 19 128,21-19 128,-1 0 65,0 0 63,21 0 0,19 0-255,-20 0-97,20 0-96,0 0-193,0 0 1,20 20 224,-20-20 32,0 0 0,19 20-64,1 0 64,-20 0 96,20 20-96,-20 0 64,0-1-32,20 1-32,-20 0 0,0 20 0,20-21 0,-20 21 32,0-1-32,0-19 64,0 20-64,19-21 96,-19 1-96,0 20 0,20-41 32,-20 22-64,0-2 32,0-19 32,0-1-32,20 2 0,-20-1 0,20-1-32,-20-19 64,20 20 32,-20 0 129,39 0-1,-19-20 0,21 20-64,-3-20-64,3 20 32,18-20-96,1 0-96,19 0 32,-20 0 32,22 0 32,18 0 0,0 0 0,0 0 0,1 0 0,-1-20 0,20 20-32,-1 0 32,1 0-32,1 0 32,19 0-32,-1 0 32,-18 0-96,19 0 64,-1 0-32,2-20-96,-1 20-1,-1 0 33,2 0 64,-1 0 0,-21 0 64,22-20 0,-21 20 0,21 0 0,-23 0-32,23 0 0,-21 0-96,19 0-160,2-20 64,-21 20 159,21 0 33,-23 0 0,23 0 96,-21 0-64,-19 0 65,19 0-65,-20 0 32,0 0-32,1 0 32,-21 0 0,0 0 0,-19 0 0,-1 0-32,0 0 0,-19 0 32,1-20-32,-3 20 0,-17 0 32,-1 0 64,-20 0 96,0 0 0,0-19 0,0 19-128,0-20-128,0-1 64,0 2-64,0-1-32,-20-19-32,20-2 128,0 2-32,0-1 64,-21-20-96,21 21 0,0-21-96,-20 1-321,20 19 1,0-20 128,-18 0 31,18 21 97,0 0 128,0-2 96,0 22 0,0-21 32,0 20-64,0 0 32,0 20 0,0-20 0,0 0 0,0 20 0,-20-20 0,-1 20-32,1 0 32,0 0 160,-19 0-32,-1 0 32,1 0-128,-21 0 0,1 0 97,-2 0-1,-18 0 32,-20 0-96,0 0-32,-20 0 0,-19 0 128,-2 0-96,0 0 32,-18 0 64,-1 0 33,1 20-33,-1-20-96,-20 0-32,20 20 32,0-20-64,1 0 32,18 0-32,22 0-32,-21 20 64,40-20-224,-21 20-1730,41 0-2883</inkml:trace>
  <inkml:trace contextRef="#ctx0" brushRef="#br3" timeOffset="100817.7663">3015 11227 8744,'-38'0'4868,"17"0"-4227,21 0 64,-20 20 864,20-20-95,0 0-738,20 0-383,-20 0 127,41 0-256,-23 0-64,23-20-31,-1 20 127,-1 0-192,1 0 64,-1-20-64,1 20 96,0 0-320,-21-19 0,1 19-353,0 0-480,-20 0-320,0 0-481,0 19-1120,0-19-2051</inkml:trace>
  <inkml:trace contextRef="#ctx0" brushRef="#br3" timeOffset="101142.785">3512 10869 9320,'0'-20'705,"0"20"576,-19 0 929,19 0-896,0 0-738,0 20 161,0 0 64,0 20-129,19 0-63,-19 0-65,20-1-127,-20 21-65,0 0-224,20-1 0,-20-19-64,0 19-32,20-19-32,-20 0-32,0-21 0,0 2-160,20-2-352,-20 2-481,0-2-993,0-19-2306,0 0-6086</inkml:trace>
  <inkml:trace contextRef="#ctx0" brushRef="#br3" timeOffset="102158.843">4226 11088 3427,'0'0'1954,"0"0"-1090,0 0 1250,-18-19 129,18 19-386,0 0-383,0 0-353,0 19-256,0-19-1,0 0-31,18 20-64,-18 0-193,20 0-95,1 0-33,-1 0-223,0-1-65,19 1-64,-19 0 0,20-20-192,-1 20 160,1-20-256,-20 20-225,-1-20-191,1 0-289,0 0-609,-20 0-864,0 0-1121,0 0-4549</inkml:trace>
  <inkml:trace contextRef="#ctx0" brushRef="#br3" timeOffset="102375.8555">4524 11048 5893,'-19'21'5285,"-1"-21"-5189,0 19 160,0 1 1794,0 0-544,-19 0-737,19 20-129,-21-1-63,23 1-225,-22-1-320,19-19-160,21 20-961,0-40-1313,0 20-1826</inkml:trace>
  <inkml:trace contextRef="#ctx0" brushRef="#br3" timeOffset="102750.877">4922 10988 11434,'0'0'1762,"0"0"-1858,0 21 1697,0-2 481,-20 22-1281,20-2-449,0 21 1,0-21-65,0 21-288,0-21 0,0 21-352,20-20-609,-1 0-1281,-19-21-2563</inkml:trace>
  <inkml:trace contextRef="#ctx0" brushRef="#br3" timeOffset="103543.9222">5915 11148 8808,'0'0'1986,"0"-20"-1730,0 20 1313,0 0 738,0 0-1282,0 0-545,0 0 65,0 0-65,0 0-64,0 20-63,0-20-1,0 0 97,0 0-321,0 0 192,0 0-32,0 0 33,0 0-1,0 0 128,0 0-127,0 0-1,0 0-96,0 0-96,0 0-128,0 0 160,0 0-192,0 0 96,0 0-64,0 20 32,0-20-32,0 0 64,20 0-64,-2 0 97,2 0-33,1 0 32,-1 0-160,19 0 96,-19 0-64,20 0 32,-20 0-64,-1 0-33,1 0 1,0 0-160,0 0-64,0 0-97,1-20-95,-3 20-129,2 0-63,-20 0 127,0 0 257,20 0-65,-20 0-159,0 0-513,0 0-833,0 0-2754</inkml:trace>
  <inkml:trace contextRef="#ctx0" brushRef="#br3" timeOffset="104459.9747">6828 10889 12043,'-41'-20'1601,"41"20"-1408,0 0 1728,0 0-159,0 0-993,21 0-385,-1 20 65,18 0-65,3 0-96,-1-20 1,19 20-193,-19 0-96,-20-1 64,19 21-64,-39-20-32,0 20 32,0 20 0,-39-20 32,19 19 0,-20-19 64,0-1-64,1 1 128,19-20 128,0 0 97,20-1-97,0 2 32,20-21-96,20 0-31,-21 0-129,21 0-128,0 0-513,-20 0-448,19 0-288,-19 0-1089,1 0-2435,-1 0-7269</inkml:trace>
  <inkml:trace contextRef="#ctx0" brushRef="#br3" timeOffset="106083.0675">5338 11227 2274,'-19'0'768,"19"0"962,0 0 224,-20 0-192,20 0-417,0 0 256,-20 0 1,20 0-97,0 0-127,0 0-321,0 0-321,0 0-223,0 0-353,0 0-160,20 0 96,-20 0-64,39 0-64,-19 0 32,20 0-96,-20 0-64,19 0-129,2-20-159,-21 20-385,0 0-416,-2 0-545,-18 0-768,0 0-2723</inkml:trace>
  <inkml:trace contextRef="#ctx0" brushRef="#br3" timeOffset="106314.0807">5457 11009 2434,'0'0'7527,"0"0"-7399,0 19 32,-18-19 1698,18 20-64,0 20-897,0 0-577,0 0-224,0-1-96,0 1-160,0-20-769,0 19-1345,18-19-1378,2 0-3811</inkml:trace>
  <inkml:trace contextRef="#ctx0" brushRef="#br3" timeOffset="106667.101">5935 10790 9160,'-20'-20'-480,"20"20"384,-21 0 608,1 20 513,0-20-352,1 20-97,-1 19 481,20 1 449,-20 0-385,0 19-545,20 1-384,0 0-95,0 0-33,0-1 0,20-19-32,0 19 0,0-19-160,-1 0-129,1-21-704,21 21-1377,-3-19-2723</inkml:trace>
  <inkml:trace contextRef="#ctx0" brushRef="#br3" timeOffset="107201.1315">7204 10711 9032,'0'0'2210,"0"0"-2434,0 0 576,0 0 1666,21 19-512,-21 1-610,40 0-95,-22 0-32,23 20-32,-1-1-257,-1 1-160,1 0-159,-20-1-65,19 1 0,-19 20 0,-20-20-128,0 20 64,0-21-32,-20 1-32,0-1-64,1 1-32,-21 0-321,20-20-832,-19-1-1986,19 2-4356</inkml:trace>
  <inkml:trace contextRef="#ctx0" brushRef="#br3" timeOffset="107707.1604">7780 11088 13100,'-19'0'2370,"19"0"-1985,0 0 351,0 20 513,19 0-160,1-20-288,20 20-384,0 0-289,-1 0-32,1-1-96,-1 1 0,2 0-192,-21-20-129,18 0-95,-17 20-641,-1-20-320,-20 0-930,20 0-960,-40-20-3523</inkml:trace>
  <inkml:trace contextRef="#ctx0" brushRef="#br3" timeOffset="107908.172">8039 10988 5765,'0'0'6534,"-21"21"-6053,21-2 255,-20 1 738,2 1-513,-23 18-545,21 1-288,0 0-32,-19-1-64,19 1-192,20-20-1441,-20 19-2339,20-19-6054</inkml:trace>
  <inkml:trace contextRef="#ctx0" brushRef="#br3" timeOffset="109047.237">8535 10830 12107,'-21'0'1537,"21"0"-992,0 0-65,0 0 65,21 0 63,19 0-447,-21 0-33,21 0-96,0 0-32,-1 19 0,-19-19-64,0 20-160,0-20-1,-20 20 129,0 0 64,0 0 0,0 0 32,0 0-32,0 20 0,0-1 32,0 1-32,0 0-288,39 0-225,-19-1-63,0-19 319,21 20 193,-23-40 64,23 20 0,-21-1 96,-20-19 193,0 20 351,0-20 417,-20 0-448,0 0 31,-19 0 33,19 0-289,-21 0-224,3 0-128,-3 0-192,21 0-609,0 0-704,20 0-2211,0 0-5636</inkml:trace>
  <inkml:trace contextRef="#ctx0" brushRef="#br3" timeOffset="109502.263">9885 11088 12203,'-40'20'2210,"40"-20"-2082,-20 0 961,20 0 225,20 0-578,0 20-255,0-20-65,19 0-224,1 0 97,19-20-321,-19 20-513,1 0-928,-3 0-1987,-18-20-4259</inkml:trace>
  <inkml:trace contextRef="#ctx0" brushRef="#br3" timeOffset="109689.2737">10063 10969 13805,'-20'40'1441,"20"-21"-1249,0 22 609,0-2 640,0-19-480,0 40-641,0-41-255,0 21-226,0 0-575,20-21-802,0 1-1729,1 0-2979</inkml:trace>
  <inkml:trace contextRef="#ctx0" brushRef="#br3" timeOffset="110245.3056">10758 10889 11723,'-39'0'288,"19"20"-865,0 0 193,0 20 832,-1 0 353,21-1-192,0 21-321,21 0-96,-1-1 128,0-19 97,19-1-65,1-19-64,19-20 65,1 20 255,-1-40 161,2 0-32,-23 1-97,3-1 97,-21-20 0,-1 1-129,-19-1-31,-19 0-65,-21 1-223,-1-2-193,3 1-64,-3 21-128,2-1 64,-1 0-225,20 20-127,0 0-641,20 20-480,0 0-930,20-1-2113,20 2-6629</inkml:trace>
  <inkml:trace contextRef="#ctx0" brushRef="#br3" timeOffset="110447.3171">11294 11069 13773,'20'19'1441,"-20"1"-1313,21 0 449,-3 0 864,2 0-768,0 0-545,21-1-320,-23-19-65,23 20-255,-1-20-513,-21 20-1089,21-20-1474,-20 0-3234</inkml:trace>
  <inkml:trace contextRef="#ctx0" brushRef="#br3" timeOffset="110620.3271">11552 11088 10025,'0'20'929,"-19"0"-385,-1 0 1891,20 20-417,-20-1-1282,0-19-672,-1 20-480,21-1-1057,-18-19-673,18 0-577,18-20-3715</inkml:trace>
  <inkml:trace contextRef="#ctx0" brushRef="#br3" timeOffset="110923.3444">11731 10889 11498,'79'20'1186,"-40"0"-1026,2-20 929,-21 20 544,18 0-640,-17 20-833,-1-21-128,-20 1 96,-20 20 33,-1 0-1,3 0 0,-2-1 0,0 1 256,-1-20-31,1 0-257,20-1-96,0 1 32,20-20 64,21 0-32,-3 0-224,3 0-577,-1 0-672,-1 0-1602,1-20-7238</inkml:trace>
  <inkml:trace contextRef="#ctx0" brushRef="#br3" timeOffset="111254.3634">12902 11168 15758,'-20'0'737,"20"20"-160,40-20 768,-20 19-480,19-19-705,21 0 0,-1 20-224,2-20-64,-22 0-417,21 0-800,-21 0-1506,-19-20-2626</inkml:trace>
  <inkml:trace contextRef="#ctx0" brushRef="#br3" timeOffset="111412.3724">13179 11069 15438,'0'59'769,"0"-19"-417,0-1 897,0 1-480,0 0-673,21-1-768,-1-19-1218,0 20-609,0-40-2273</inkml:trace>
  <inkml:trace contextRef="#ctx0" brushRef="#br3" timeOffset="111882.3993">14034 11028 9096,'-41'20'3171,"41"-20"-3395,-18 0-385,-2 21 737,20-2-63,-21 21 31,1 0 320,20-1 353,0 1-1,20 0-479,1-1-129,17-19 32,3 0 192,-1-20 65,19 0 127,0-20 193,-19 0 0,0 0-193,-21-19 161,-19 19-256,0-39 159,0 19-255,-19 0 31,-21 1-128,0-2-224,1 1-128,-1 21-64,1-1-545,19 20-287,20 20-1283,0-20-1632,0 19-4037</inkml:trace>
  <inkml:trace contextRef="#ctx0" brushRef="#br3" timeOffset="112048.4087">14491 11088 8744,'19'40'672,"1"-20"-896,0 20 352,0-40 1057,0 19-736,-1 1-577,21-20-545,-20 20-896,0-20-2467</inkml:trace>
  <inkml:trace contextRef="#ctx0" brushRef="#br3" timeOffset="112228.419">14748 11108 11242,'-40'0'128,"40"20"289,-39 0 1537,19 20-641,-20-1-609,21 1-479,-21-1-225,20 1-449,0 0-832,20-20-1410,0-1-2401</inkml:trace>
  <inkml:trace contextRef="#ctx0" brushRef="#br3" timeOffset="112430.4305">14947 10810 13708,'0'0'737,"-20"39"-481,20 1 1154,0 20 223,0 19-736,0-19-641,0 20-416,20-21-480,-20-19-1122,20-1-2466,0 1-7527</inkml:trace>
  <inkml:trace contextRef="#ctx0" brushRef="#br3" timeOffset="112834.4536">15919 11069 14381,'20'0'1826,"-20"0"-1057,20 0 1184,0 19-543,1-19-481,17 0-385,23 0-192,-23 0 129,23 0-257,-22 0-192,21 0-384,-40 0-865,-1 0-1314,1 0-3458</inkml:trace>
  <inkml:trace contextRef="#ctx0" brushRef="#br3" timeOffset="112999.4631">16038 11207 15758,'-20'40'577,"40"-20"64,0-20 704,1 0-160,19 20-1057,19-20-352,0 0-128,-19 0-33,19 0-1312,-39 0-2788,0 0-4900</inkml:trace>
  <inkml:trace contextRef="#ctx0" brushRef="#br3" timeOffset="116050.6377">17111 11188 16527,'-20'0'833,"20"0"-513,0 0 929,0 0-352,0 0-512,20 0-321,19 0-32,-19 0-128,20 0-321,-1 0-223,-19 0-674,21 0-928,-21 0-1377,-2 0-3556</inkml:trace>
  <inkml:trace contextRef="#ctx0" brushRef="#br3" timeOffset="116395.6574">17528 10929 11082,'0'-20'961,"19"20"-1217,-19-20 512,20 20 737,20-20-513,-20 20-384,19 0-96,22 0 32,-23-20 0,23 20 161,-22 0-161,1 20-32,0-20 32,-21 20 0,1-20-32,-20 20 64,0 0 32,0 20 64,0 0-64,-20-1-96,20 21 96,-19-20 128,19 19 193,0 1 63,0-1 129,0-19-193,19 0-288,1 0 0,0-21-95,0 2-130,0-2-351,-1-19-1154,1 0-2273</inkml:trace>
  <inkml:trace contextRef="#ctx0" brushRef="#br3" timeOffset="116570.6674">17765 11267 8872,'-38'0'8072,"38"0"-7432,0 0 97,38 0 736,3 0-544,38 0-609,0 0-127,20 0-193,-18-20-481,-2 20-1216,-20 0-1635,-39 0-4131</inkml:trace>
  <inkml:trace contextRef="#ctx0" brushRef="#br3" timeOffset="117329.7107">12863 5544 11114,'-20'20'1505,"20"-20"-1376,-20 0 1921,20 0-225,0 0-960,0 0-513,20 0 65,-20 0 95,20 0-127,-1 0-321,-19 0-449,20 0-447,0 0-482,0 0-1088,0 0-2210</inkml:trace>
  <inkml:trace contextRef="#ctx0" brushRef="#br3" timeOffset="117732.7338">13062 5405 9256,'0'0'3908,"0"0"-4709,18 0 1826,2-21 513,1 21-1026,-1 0-256,18 0 33,-17 0 127,19 0-32,-20 0-223,-1 0-129,1 0 64,0 0-160,0 0-65,-20 0-63,0 0 64,0 0-64,0 0 192,0 0 320,0 21-31,0-1-129,0 0 64,0-1-64,0 21-32,0-20 32,0 20-160,20-20 0,-20-1 32,19 1-160,-19 0-128,0 0-160,0-20-33,20 21-352,-20-21-704,0 0-1538,0 0-4772</inkml:trace>
  <inkml:trace contextRef="#ctx0" brushRef="#br3" timeOffset="117906.7438">13200 5584 14798,'20'0'736,"20"0"-1056,-1 0 736,1-20-95,-1 20-321,1-20-1922,1 20-4741</inkml:trace>
  <inkml:trace contextRef="#ctx0" brushRef="#br1" timeOffset="119997.8634">16555 3020 13388,'0'0'513,"0"0"63,0 0 866,40-20-482,-1 20-543,1-20-257,19 20-160,1 0 64,-1-20-64,-18 20-512,-1 0-962,-1 0-1857,-19 0-3844</inkml:trace>
  <inkml:trace contextRef="#ctx0" brushRef="#br1" timeOffset="120466.8902">16575 3059 10441,'0'61'96,"20"-42"-288,0 41 96,19-20 64,-19 19-352,0 21 128,0-1 159,-20 20 97,19 21 609,-19-1 448,0 0-512,0 0-129,0 1 96,0-1 257,0 0 32,-19 0-513,19 1 161,0 18 63,0-18-31,0-1-65,0-19-160,0 19-32,0-19-31,0-1-97,0-20-64,0-19 0,19-1-128,-19 2-225,0-22 33,20-20-64,-20 1 288,0 1 0,20-1 256,-20-1-64,0-19 32,0 0 32,0 20 65,0-20-1,0 0 0,0 0-128,0 0-96,0 0-64,20 0 0,0 0 128,-1 0-160,21-20-96,1 20-64,-3 0-609,3 0-1954,-1 0-7719</inkml:trace>
  <inkml:trace contextRef="#ctx0" brushRef="#br1" timeOffset="121080.9254">17389 3099 8199,'0'-20'673,"0"20"-737,0 0 865,0 0 960,0 20-63,20 1-257,-20 18-256,20-20-64,-1 42 0,-19-22-384,20 1-320,-20 0-97,20 0-160,-20-21-32,20 21-96,-20-20 0,0 20-96,0-21-352,0-19-289,0 20-800,0-20-1378,20 0-1569,-20 0-3524</inkml:trace>
  <inkml:trace contextRef="#ctx0" brushRef="#br1" timeOffset="121404.9438">17865 3178 12491,'0'0'-352,"-19"0"832,19 21 1058,0-21-737,-20 20-321,20 0 225,0 0 320,0-1-257,20 1-415,-1 0-1,21-20-192,-20 20 0,19-20-63,1 20-1,19-20-32,-19 0-64,19 0-96,-18-20-161,-21 20-319,18 0-449,-17 0-1474,-21-20-2433,0 20-4900</inkml:trace>
  <inkml:trace contextRef="#ctx0" brushRef="#br1" timeOffset="121606.9554">18103 3159 13837,'-20'60'352,"20"-20"1185,-20 19 449,20-19-1185,0 0-641,0-1-96,20 1-288,0 0-288,0-21-1442,1 1-4324</inkml:trace>
  <inkml:trace contextRef="#ctx0" brushRef="#br1" timeOffset="123180.0454">15046 4570 13869,'0'0'1377,"0"0"-1377,0 0 1313,20 0-32,0 0-736,-1 0-513,21 0-96,1 0-256,-3 0-930,-18 0-1857,21 20-3203</inkml:trace>
  <inkml:trace contextRef="#ctx0" brushRef="#br1" timeOffset="123323.0535">15165 4729 15502,'0'39'320,"21"-39"-384,-3 21 417,22-21-1,1 0-768,-2 0-2723,1-21-3235</inkml:trace>
  <inkml:trace contextRef="#ctx0" brushRef="#br1" timeOffset="123893.0862">17567 3934 11370,'0'0'257,"0"-20"-1,0 20 1634,0 0-321,0 20-1024,20 0 544,-20 0-32,20 19-161,0 21-479,-20-20-353,19 0-160,1 19-641,-20-19-256,20-20-608,0-1-770,-20 2-2177</inkml:trace>
  <inkml:trace contextRef="#ctx0" brushRef="#br1" timeOffset="125855.1984">17984 4153 14541,'0'-21'449,"0"21"768,0 0 641,20 0-1474,20 0-288,-1 0 32,1 0-32,19 0-160,-18 0 0,-3 21 0,3-21-128,-21 19-321,0 1 1,-20 0 128,0 0 191,-20 0 65,-20 0 128,19-1 32,3 2-32,-2-2-32,0 2 0,20-21 192,20 19 97,0 1-1,-2 0-96,3 0-96,19 0-32,-20-20-64,-20 20 0,0-20 0,0 0 512,-20 19 97,-20-19-64,1 0-257,-22 20 64,23-20-352,-23 0 0,22 0-737,-1 0-1024,20 0-2724,0 20-7941</inkml:trace>
  <inkml:trace contextRef="#ctx0" brushRef="#br1" timeOffset="126324.2253">17448 5365 15470,'20'19'-64,"-20"-19"737,20 0 896,20 0-800,-1 0-513,1 0-288,-1 0-256,1 0-449,1 0-1217,-3 0-2081,3 0-5062</inkml:trace>
  <inkml:trace contextRef="#ctx0" brushRef="#br1" timeOffset="126627.2425">18004 5207 12844,'20'-21'1825,"-20"21"-2786,20 0 2371,19-20-545,1 20-737,-1-19 160,22 19 321,-23 0 127,3 0-383,-1 0-65,-1 0-64,-19 0-288,0 0 0,-20 19 224,20 22 32,-20-22-160,-20 21 64,20 20 33,-20-21-129,20 21 0,0-1 0,0-19 32,0 0-64,0-1 32,0 1-289,20-20-95,-20 1-577,20-21-1185,-20 0-3523</inkml:trace>
  <inkml:trace contextRef="#ctx0" brushRef="#br1" timeOffset="126793.252">18243 5484 18961,'0'0'-224,"0"0"-224,39 0 2081,1 0-896,19 0-417,1-20-256,-1 20-224,0-19-256,2 19-1826,-21-20-4517</inkml:trace>
  <inkml:trace contextRef="#ctx0" brushRef="#br1" timeOffset="127435.2888">17646 4093 3042,'0'-20'3011,"0"20"-1345,0 0 960,0 0-800,0 0-641,0 0-320,0 0 0,20 20 32,-20 0-129,20-1-31,-20 2-128,20 38-129,-20-19-31,0 20-97,0-20 160,21 19-384,-21-19-31,0-1-33,0 1-96,18 0-289,-18-20-640,0-1-416,0 2-1153,0-21-2275</inkml:trace>
  <inkml:trace contextRef="#ctx0" brushRef="#br1" timeOffset="128380.3428">18660 2960 10057,'-20'0'769,"20"20"-673,0-20 2370,20 0-1089,-20 0-896,19 0-1,1-20-63,0 20-1,20 0-192,-21 0-31,21 0-1,-20 0-32,19 0-32,1 0-64,-20 0 0,1 0-96,-3 0 0,2 20 32,0-20-128,1 0 32,-21 20 64,20 0 32,-20 0 0,0-1 0,0 21 0,0 0 0,0-1-32,0 22-64,0-2 0,0 1-65,0-1 65,0 21 64,0 0 32,0-2 0,0 22 0,0-20 128,0 19-95,0 0 127,18 0-32,-18 21 32,21-20 32,-1 19-64,-20-20 128,20 20-63,0-19 95,-1 19-128,-19-20 32,20-19-256,0 19 128,-20 0 64,20 0 33,0-19-65,-20 20 64,19-21 96,1 1-64,-20-20-64,20-1 32,0 1-63,0-21 127,-1-19-128,-19 0-32,20 0 160,-20 0 0,0-20 65,0 0-65,-20 0 160,20 0-224,-19 0-160,-21 0-544,0 0-417,1 0-160,-1 19-929,-19-19-2947</inkml:trace>
  <inkml:trace contextRef="#ctx0" brushRef="#br0" timeOffset="134859.7135">12446 6597 15438,'-40'0'1377,"20"-20"-1601,20 20-192,20 0 928,0 0-63,19 0-385,1 0-32,19 20-32,-19-20 32,1 21-32,17-21 0,-17 19-64,-23-19-96,3 19-1,-21-19 65,0 21 96,0-21-32,0 19-32,-21-19-32,21 21 32,0-2-32,0 1 0,0 20 64,21-20-64,-21 0-32,20 19-129,0-19 65,-20 0 128,0 0 32,0 0 96,0-20 96,0 19 417,-20-19 0,0 0-193,-1 0-192,-17 20-128,-3-20-64,21 0-32,-19 0-288,19 0-673,0 0-1538,20 20-1665</inkml:trace>
  <inkml:trace contextRef="#ctx0" brushRef="#br0" timeOffset="135120.7283">13062 6776 12075,'-41'0'3523,"41"0"-3619,0 0 577,0 0 1056,20 20-512,19-20-320,-19 20-225,41 0-31,-22-1-97,1 1-192,-1-20-32,1 20-384,0-20-128,-1 0-161,-19 0-608,0 0-1121,-20 0-2371</inkml:trace>
  <inkml:trace contextRef="#ctx0" brushRef="#br0" timeOffset="135299.7387">13359 6736 11979,'-20'20'1249,"0"0"-608,0 20 1569,-19-20-865,-1 19-1153,-1 1-224,23 0-288,-22-21-353,40 21-960,0-20-2243</inkml:trace>
  <inkml:trace contextRef="#ctx0" brushRef="#br0" timeOffset="135538.7523">13696 6537 13676,'0'40'2371,"-19"1"-2499,19-3 800,0 2 1154,0 0-897,0 20-769,19-20-96,-19-1-32,20 1-192,-20 0-641,20-1-1089,-20 1-1409,0-20-3107</inkml:trace>
  <inkml:trace contextRef="#ctx0" brushRef="#br0" timeOffset="168406.6323">19393 7749 12940,'20'0'96,"-20"0"64,0-19-64,21 19 0,-21 0 224,0 0-95,20 0-129,-20 0-160,20 0 128,-2 0-32,-18 0 192,21 0 64,-1-20 1,-20 20-129,20 0-32,0 0-32,-20-20-128,19 20 64,1 0-64,-20 0 64,20 0-128,-20 0 0,0 0 64,20 20-32,-20 0 32,0-1-32,0 1 32,0 0-65,0 0-95,-20 0 32,20 19 32,0 1 32,-20 0 96,20-1 0,-20 2 32,20 18-64,0 1 32,0 0 0,-19-1-64,19 20-64,0 1 128,0 0 0,0 19 0,0-19 160,0 39 0,0-20 0,-20 0-128,20 21 32,0-1 96,-20-20-31,20 20-65,0 1 96,-20-1 32,-1 0 0,21 0-96,-18 20 0,-2-39 96,20 19-95,-20 0 223,20 1-96,-21-21-96,21 20-32,0 0-32,0-19-64,0 19 0,0-19 0,21-1 64,-21-20 0,20 20-128,-20-19 128,0-20-31,0-1-1,0 1 96,0-20 0,0-1 128,0-19 0,0 0 65,20-20-321,-20 0 448,0 0-256,0 0-160,-20 0-352,20-20 192,-20 0 32,-1 20-257,1-20 417,-19 20-384,-1 0-256,20-19-1026,-19 19-2049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36:43.56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2440 2464 13164,'0'0'801,"0"0"-545,0 0-32,0 19 1089,20-19-320,19 0-640,1 20 31,19-20-192,2 0-64,-22 0-32,1 0-96,0 0-224,-1 0-480,-19 0-834,0 0-1088,0-20-1923</inkml:trace>
  <inkml:trace contextRef="#ctx0" brushRef="#br0" timeOffset="252.0143">2738 2345 13036,'-20'0'448,"20"0"-544,20 19 1057,0-19 416,0 0-640,19 0-385,1 0-159,1 21-97,-3-21-32,3 19-64,-21 1 32,-2 0 96,-18 19 96,0-19 64,-18 20 1,-23 0-97,1-1-128,1-18-128,-21 18 0,21-19-353,-1-1-832,20 2-2114,0-1-7367</inkml:trace>
  <inkml:trace contextRef="#ctx0" brushRef="#br0" timeOffset="671.0384">2519 3536 2594,'-38'20'13132,"17"-20"-13260,1 0-32,40 21 384,-20-21 449,39 19-257,1 1 33,1-20-321,18 20-192,0-40-256,-19 20-513,19-20-801,-19 1-1216,-20-2-2724</inkml:trace>
  <inkml:trace contextRef="#ctx0" brushRef="#br0" timeOffset="887.0507">2758 3477 8808,'39'20'288,"-19"-20"449,20 20 1024,-20-20 33,19 0-513,1 19-416,-19-19-288,-1 20-353,-2 1 256,-36-2 129,18 1-673,-41 19-288,21-18-161,-18 18-864,17-19-2275,-19 0-7813</inkml:trace>
  <inkml:trace contextRef="#ctx0" brushRef="#br0" timeOffset="1255.0717">2400 4590 16976,'20'19'-385,"20"-19"-63,-1 21-65,1-21 385,19 0-32,-18 0-288,18 19-609,-19-19-129,0-19 290,-1 19-322,-19 0-1920</inkml:trace>
  <inkml:trace contextRef="#ctx0" brushRef="#br0" timeOffset="1479.0845">2778 4530 11659,'-20'0'992,"20"0"-1696,20 0 704,-1 0 993,1 0-289,20 0-479,-20 0-129,19 0-96,1 0-64,1 20-64,-23 0 63,3 0 194,-21-1-1,0 2 128,-21 18 64,3-19 1,-2-1-257,-1 22-513,-19-22-1889,22 21-4869</inkml:trace>
  <inkml:trace contextRef="#ctx0" brushRef="#br0" timeOffset="1868.1068">2619 5544 16399,'-21'20'480,"3"-20"-1024,36 0 256,-18 20 352,41-20 128,-1 0-64,-1 19-160,1-19-64,19 0 0,-19 0-224,1 0-1090,-3-19-1889,-18 19-5253</inkml:trace>
  <inkml:trace contextRef="#ctx0" brushRef="#br0" timeOffset="2099.1199">2916 5425 12587,'0'20'673,"0"-20"-1314,20 0 866,0 0 1056,1 19-160,-1-19-641,19 20-319,-19 0-1,20-20 160,-40 40-32,19-20-31,-19 0-33,0 19 96,0-19-64,-39 21-32,19-22-320,-21 20-576,3 2-1634,-3-21-3204</inkml:trace>
  <inkml:trace contextRef="#ctx0" brushRef="#br0" timeOffset="3701.2117">11513 3318 4035,'0'0'4421,"0"0"-3813,0 0 641,20 0 481,-20 0-481,0 0-800,0 0-97,19 0 128,-19 0 65,20 0-321,0 0-128,-20 0 0,20 0 32,0 0-32,-1 0-64,1 0 65,0 0-33,20 0 64,-1 0-64,22 0-64,-23 0-32,23 0-32,-22 0-32,21 0 64,19 0-65,0 0-95,0 0 96,-18 0 0,18 20 96,0-20 0,0 0 0,20 0 32,-18 0-32,-2 0 32,20 0 0,-20 20-32,20-20 32,1 0 0,-1 0 0,0 0-32,20 0 32,-19 0-64,-1 0 32,20 0-64,1 0 0,-1-20 0,-1 20-128,21 0-96,-19-20-1,19 20 97,-1-20 64,22 0 64,-22 20 96,1 0 0,1-19 32,-2 19-32,1-20-32,-1 20 0,2 0 32,18-20-64,-18 20-32,-1 0-32,-1-20 0,2 20 96,18-21 32,2 21 32,-2 0 32,-19 0 160,19 0 65,2-19-33,-2 19-192,22 0-64,-2 0-32,1 0 32,-1 0 0,-18 0-32,38 0 128,-20-20 161,1 20 95,-1 0-32,2 0-192,-2 0-160,-20 20 32,2-20-32,-22 0-32,1 0-320,-39 0 0,-1 0-193,-20 19-672,-39-19-1121,-20 21-2403</inkml:trace>
  <inkml:trace contextRef="#ctx0" brushRef="#br0" timeOffset="9152.5235">11592 4172 9480,'0'20'-576,"20"20"544,0 0 737,-20 40-129,0-1-384,0 20 33,0 20-33,0-19 96,-20-20 96,20-1 321,0-39-32,0-20 31,0-20 65,20 0 865,-20-20-1058,0-20-704,0 0 480,19 1-384,-19-1-256,0 0-289,20-1-383,0 2 287,0 19 289,0 20 255,-1 0 482,1 0 544,20 20-97,-19 19-191,-3 2-417,-18-1-128,20 20-96,1-21-672,-1 1-994,0 0-1409,-2-21-3299</inkml:trace>
  <inkml:trace contextRef="#ctx0" brushRef="#br0" timeOffset="9526.5449">12128 4689 16111,'-20'0'96,"20"0"-256,-20 19 480,0 2-64,20 18-192,-19 1-64,19 20-96,19-20 0,1-20-32,20 20-96,-20-40 64,19 19-225,2-19 321,-3-19 64,-18-1-96,1-20 577,-1 20-353,-20-19 64,0-2-128,-20 1-320,-1 1 128,-17 18 192,-3 2 128,21 19 128,-19 0 64,19 0-95,0 19-193,20 2 0,0-1 64,0-1-64,40 2-64,-21-2-128,42 2-96,-23-21-449,3 20-384,-1-20-1473,-1 0-2435</inkml:trace>
  <inkml:trace contextRef="#ctx0" brushRef="#br0" timeOffset="9779.5592">12604 4172 13452,'-20'20'-224,"20"20"1569,-20 0 769,20 19-993,-19-19-416,19 40-64,0-21-129,0 1-288,0 0-64,0-21-95,39 0 159,-19 2-641,21-22-255,-23 2-193,22-21-737,-19 0-1665,-1 0-4420</inkml:trace>
  <inkml:trace contextRef="#ctx0" brushRef="#br0" timeOffset="9982.5708">12783 4490 10794,'0'0'5028,"0"0"-5796,20 0 1280,-20 20 866,20-20-866,20 0-352,-21 20-32,21 0-160,0-20 160,-21 20-160,21 0 32,1-1-352,-3-19-385,-17 21-160,19-21-480,-22-21-1025,3 21-1410</inkml:trace>
  <inkml:trace contextRef="#ctx0" brushRef="#br0" timeOffset="10139.5798">13200 4411 4388,'-39'0'4996,"19"20"-4867,-21 20 2369,3-1-64,-3 1-672,1 19-577,21-19-737,-21 19-319,40-38-162,-20 18-575,20-18-833,20-21-1090,0 0-2562</inkml:trace>
  <inkml:trace contextRef="#ctx0" brushRef="#br0" timeOffset="10399.5948">13378 4132 17072,'40'40'96,"-20"-20"416,1 20 962,-3 0-225,2 0-512,0 19-545,1 1-64,-1-1 32,-20-19-96,18 0-32,-18-1-96,0 1-224,0 0-33,-18 0-223,-2-20-321,-1 20-416,1 0-673,-18-20-1665,17-1-4485</inkml:trace>
  <inkml:trace contextRef="#ctx0" brushRef="#br0" timeOffset="11618.6645">5656 2166 12748,'20'19'-481,"0"-19"481,20 0 513,-1 0-65,1 0-160,19 0-128,-18 20-128,-3 0-64,3 0 97,-1 21 159,-21-3-96,1 23-32,-20-2 32,0 20-32,-20 20 0,1 21-64,19-1-256,-20 0-160,20 0 288,0-19 0,0-1 63,20-19 33,-1-1-32,1-19-96,20 0 128,-1-21 64,1 21-32,0-40 129,-19-1 191,17 1-32,-18-20-32,21 0-95,-23 0-1,-18 0-32,0-20-32,0 20-160,0 0-544,-18 0 63,-23 0 225,21 0 160,-18 20 192,-3 0 96,1 0 0,1 20 0,-1-1-64,0 1-96,21 20 32,-1 19 96,0 1 33,40 19 31,-20 1 96,20-1 64,19 0-159,-19 0-161,20-19 96,-21-1 320,21 21-256,-20-40-64,21 19 161,-23-19-129,-18-1 192,0 1 321,0 0 96,0 0-129,-18-1-159,-3 21-65,-19-21-128,20 21-64,-19-21-159,-1 1 31,0-1 224,1-18 192,-22-22 1,2 20-257,-20-18-160,0-1-192,19-20-192,1 19-161,-2-19-543,23-19-1187,18-1-2113,-1 20-6310</inkml:trace>
  <inkml:trace contextRef="#ctx0" brushRef="#br0" timeOffset="28890.6523">3631 6458 7238,'20'-20'2723,"-20"20"-2659,0-20 416,0 20 1538,0 0-224,0 0-961,0 0-385,0 0-127,20 0-129,-20 20 192,20 20 97,-20-1-353,0 21-64,0 0 32,0-1-64,19-19 0,-19 0-32,0-20 0,0-20 0,0 0 32,20 0 128,-20 0-64,0-20-256,0-20-128,0 0 192,0 0 96,0 2-96,0-23-161,0 21-63,20 1 160,-20-1 32,20 20 96,-20 0 96,21 20 0,-21 0-64,20 20 64,-2 0-32,-18 0-32,20 20-64,-20-1-32,21-19-128,-21 20-1,20-40-31,-20 21 64,0-21 256,20 0 96,-20-21 64,19 1-192,-19 0-96,20 0 32,0 0 32,0 1-32,-20-1-32,20 20-128,-20 0 64,19 20 320,1-1 64,-20 1-128,20 20-96,-20 1-64,20-3-224,-20 2-288,20 0-1410,-1 0-1569,1-20-3973</inkml:trace>
  <inkml:trace contextRef="#ctx0" brushRef="#br0" timeOffset="29256.6733">4307 6597 12940,'0'0'833,"-20"0"-1122,0 21 898,20-2 1217,-21 0-1154,1 21-608,20-19-32,20-2-32,-20 1-96,21 0-288,-1 0-129,0-20 129,19 0 128,-19 0-33,0-20-63,0 0 160,-20 0-96,0 20 160,0-19-65,0-2 129,0 2 32,-20-2 64,20 21 96,0-19 449,0 19-97,-20 19-415,20-19 351,20 21 0,-20-2-224,20 2-127,-1-2 95,1 1-256,0-20-129,0 20-191,0-20-321,-1 0-608,-19 20-1217,20-20-3236</inkml:trace>
  <inkml:trace contextRef="#ctx0" brushRef="#br0" timeOffset="29473.6858">4605 6260 13548,'0'59'737,"0"-19"-513,0 19 929,0 1 64,20-1-960,-20-19-225,18 20-64,2-1-128,-20-38-129,21 18-223,-1-19-577,-20 0-897,0 0-609,0-20-2209</inkml:trace>
  <inkml:trace contextRef="#ctx0" brushRef="#br0" timeOffset="29632.6948">4544 6656 12107,'0'-19'2370,"0"19"-2178,0 0 545,20 0 736,0-19-1184,1 19-225,17 0-160,3 0-321,-21 0-351,18 0-1026,-17 0-1409,-1 0-1698</inkml:trace>
  <inkml:trace contextRef="#ctx0" brushRef="#br0" timeOffset="29841.7068">4823 6656 4868,'0'40'801,"19"-19"-577,-19-2 1506,0-19 127,0 0-671,0 0 63,0 0-256,0-19-897,0-2-64,0 2 128,0-21 0,0 21-160,20-2-96,-20 1-128,20 0 128,0 20-385,-20-20 65,20 20 288,-1 0-64,1 0-833,0 20-545,-20-20-1377</inkml:trace>
  <inkml:trace contextRef="#ctx0" brushRef="#br0" timeOffset="29979.7147">5040 6597 3843,'20'0'865,"-20"21"-673,0-21 705,0 19-64,0 0-737,20-19-256,-20 21-257,0-21 193,21 0-449,-21 0-2978</inkml:trace>
  <inkml:trace contextRef="#ctx0" brushRef="#br0" timeOffset="30144.7242">5080 6398 15726,'0'20'449,"0"-20"-802,0 0 1026,0 0-224,21 0-578,-1 20-1152,-2-20-1057,-18 20-1506</inkml:trace>
  <inkml:trace contextRef="#ctx0" brushRef="#br0" timeOffset="30303.7332">5299 6517 9032,'39'20'2691,"-19"0"-1602,0 0 736,0 0-159,21 1-993,-23-21-577,23 19-289,-21-19-479,0 0-802,-2 0-1729,3 0-3875</inkml:trace>
  <inkml:trace contextRef="#ctx0" brushRef="#br0" timeOffset="30439.741">5538 6498 11530,'-40'39'577,"19"1"384,1 1 1025,-19-3-1314,19 2-1440,-20-19-4453</inkml:trace>
  <inkml:trace contextRef="#ctx0" brushRef="#br0" timeOffset="31681.812">5477 7054 4932,'-20'0'865,"20"0"192,0 0 1441,0 0-223,0 0-1090,0 0-385,20 0 33,1 0-128,-21 0-65,20 0-127,18 0-65,-17 0-127,-1-20-65,20 20-192,-21 0-32,1 0-96,-20 0-417,20 0-672,-20 0-865,0 0-864,0 0-1795</inkml:trace>
  <inkml:trace contextRef="#ctx0" brushRef="#br0" timeOffset="32719.8713">5477 7114 2338,'0'0'3363,"21"0"-2722,-21 0 864,0 19 417,0-19-641,0 21-480,20-2 32,-20 1 95,0 0-127,0 20-192,0-21-97,0 21-159,0 0-129,20-1-96,-20 1-32,0 20-32,18-21-32,-18 22 32,21-2-32,-21-19 32,0 19-32,0-19 128,20 20 129,-20-1-97,0-19-128,20 20-32,-20-1-32,0-19 32,0 20-32,20-20 64,-20 19 0,0-19-96,0-1 160,0 2-32,0-2 32,0 0-96,0 2-64,0-2 0,0 1-64,0-1 64,0 1 0,0-19 64,0 18-32,0 1 160,0 0-160,0-1 161,0 1 63,0 0-128,0 19-64,-20-19-64,20 0 64,0-1 0,0 1 64,20 0 0,-20 0-32,0 0-288,0-1 480,0-19-160,0 20-96,0-1 96,0-19-160,-20 20 128,20 0-128,0-21 128,0 2 32,0-1-224,0 0-64,0 0 577,0-1-514,0 2 290,0 18-161,0-19-289,0 0 578,0 0-289,0 0 32,0-1 0,0 1-96,-20 0 96,20 0-96,0-20-1,0 20 65,0 0 65,0-20-1,0 0-96,-20 0 96,20 19-32,0-19-96,0 21 64,0-2 64,0 1-128,0-20 64,0 20-32,0 0-65,0-20 97,0 20 65,0-20-1,0 0-32,0 0 64,0 0 64,0 0 0,0 0-128,0 0 64,0 0-32,0 0-64,0 0-96,0 0 160,0 0 32,0 0-160,0 0 128,0 0-64,0 0 96,0 0 161,0 0 95,20 0 0,0 0-63,0 0-129,-1 20-288,21-20-97,0 0-479,-1 0-257,1-20-801,-1 20-1825,-19-20-5029</inkml:trace>
  <inkml:trace contextRef="#ctx0" brushRef="#br0" timeOffset="33324.9061">6232 7054 10057,'-20'-20'993,"20"20"256,0 0 417,0 0 95,-20 20-704,20 19-128,0 1-128,0-19-353,0 18-287,0 1-161,0-1-161,0-19-607,0 20-385,20-20-737,-20 19-1409,20-19-2659</inkml:trace>
  <inkml:trace contextRef="#ctx0" brushRef="#br0" timeOffset="33701.9275">6253 7849 11915,'0'19'1089,"0"1"-833,0 0 1346,0 0-257,0 20-1089,0 0-256,0-1-224,0-19-417,0 20-192,0-20-768,0 0-2435</inkml:trace>
  <inkml:trace contextRef="#ctx0" brushRef="#br0" timeOffset="34241.9585">6253 8684 12908,'0'0'384,"0"0"-96,0-21 1987,0 21-1058,-21 21-961,21-21-64,0 19 321,0 1 159,21 20-480,-21-20-128,0 19-64,18-19-256,-18 20-416,20-20-193,-20 19-769,0-18-384,0-2-320,0 1-1954</inkml:trace>
  <inkml:trace contextRef="#ctx0" brushRef="#br0" timeOffset="34558.9766">6271 9379 15534,'0'39'1922,"0"-18"-1794,0-2 513,0 21-33,0 0-351,0 20-257,0-20-129,0-1 33,0 21-448,0-40-609,0 19-1538,0-39-2658</inkml:trace>
  <inkml:trace contextRef="#ctx0" brushRef="#br0" timeOffset="35612.0368">7324 7074 4964,'-20'0'801,"20"0"1601,0 0 1,-21 0-610,21 0-223,0-20-161,0 20-352,0 0-544,21 0-353,-1 20 192,0-20-224,19 0-160,1 19 32,-20 2 0,19-2-32,-19 21 0,0-20 32,0 20 32,-20-1 32,0 1-32,-20-20 64,0 20 193,20-21 159,-20 1-96,1 0-160,19 0-95,0-20-194,0 0 162,0 20-33,19-20-225,21 0-287,-20 0-161,19 0-224,-19-20-800,21 20-1154,-21 0-2177</inkml:trace>
  <inkml:trace contextRef="#ctx0" brushRef="#br0" timeOffset="36016.0599">7840 7114 4420,'0'-21'4868,"0"21"-4291,0 0 1409,0 0 64,0 0-737,0 21-96,0-2-32,0 2-448,20-2-257,-20 21-223,0-20-129,0 19-64,20 1 32,-20-20-160,19 0-192,1 0-97,-20-1-191,0 1-513,20-20-1025,-20 0-1217,20 0-2371</inkml:trace>
  <inkml:trace contextRef="#ctx0" brushRef="#br0" timeOffset="36312.0769">8059 7173 10345,'0'20'929,"-20"0"-833,20 0 577,0 19 320,0-19-865,0 20-96,20-20-64,0 19-64,-2-19-321,3-20 225,19 20 128,-20-20 256,-1-20 33,21 0 63,-20 1 320,-20-1 97,20 0 96,-20-20-96,-20 20-97,20 1-191,-20-21-193,0 20-96,-19 0-160,19 20-160,20-19-1025,-20 19-2051,20 0-2593</inkml:trace>
  <inkml:trace contextRef="#ctx0" brushRef="#br0" timeOffset="36543.09">8395 7093 4484,'0'21'8456,"0"-21"-8648,0 0 224,0 19 1153,0 2-385,0-2-511,0 1 63,20 0 193,21 0-97,-21-20-256,18 20-32,3-20 33,-2 0-65,1 0-32,-20-20-96,0 20-385,0 0-768,-1-20-2050,-19 20-3939</inkml:trace>
  <inkml:trace contextRef="#ctx0" brushRef="#br0" timeOffset="36716.0999">8555 7133 11082,'0'60'1730,"0"0"-97,0-21 481,0 1-1185,0 19-801,20-19-128,-20 0-544,0-1-1666,0-19-4645</inkml:trace>
  <inkml:trace contextRef="#ctx0" brushRef="#br0" timeOffset="37437.1412">7581 7888 10345,'-18'0'1666,"18"0"-1634,18 0 1121,-18 20 577,0 20-449,20-1-705,-20 2-319,0-2-129,20 1-32,-20 0-32,0-1-64,21-18-320,-21-2-545,20-19-897,-2 0-1825,3 0-6343</inkml:trace>
  <inkml:trace contextRef="#ctx0" brushRef="#br0" timeOffset="37639.1528">7899 7829 13644,'-19'0'2050,"19"20"-2050,0-20 641,-20 19 704,20 21-480,20-20-545,-1 0-159,1 0-1,0-1-96,21-19-64,-3 21-96,3-21-609,-21 0-576,-2 0-1218,3-21-2946</inkml:trace>
  <inkml:trace contextRef="#ctx0" brushRef="#br0" timeOffset="37819.163">8039 7908 11146,'0'60'1986,"0"-20"-801,0-20 1025,0 19-897,0 1-1120,0-20-193,20 20-385,-20-21 33,20-19-961,-2 21-2243,3-21-6149</inkml:trace>
  <inkml:trace contextRef="#ctx0" brushRef="#br0" timeOffset="38043.1758">8237 7789 5829,'0'60'9097,"0"-41"-8713,0 21 353,20 0 928,-20-1-704,0 2-769,0-2-128,20 1-64,-20 0-224,19-1-160,1-18-545,-20-2-897,20-19-1633,-20 0-4869</inkml:trace>
  <inkml:trace contextRef="#ctx0" brushRef="#br0" timeOffset="38368.1944">8555 7809 3363,'0'40'11338,"0"-21"-11754,0 21 0,-20 0 928,20 20 161,0-1-577,-21-19-256,42 20 160,-21-20 0,40-21 0,-21 1-225,21 0 225,0-20 193,-20 0 191,-1-20 96,1 0-95,0 1 95,-20-2-95,0 2-225,-20-1 64,0 0-32,-19 0-128,-21 20-96,21 0-320,-1 0-993,-1 20-1602,3-20-4260</inkml:trace>
  <inkml:trace contextRef="#ctx0" brushRef="#br0" timeOffset="38981.2295">7563 8604 11306,'18'0'2242,"-18"19"-2338,0 2 833,0 19 736,0-1-448,0 1-576,0 19-321,0 1-64,0-20-64,20 0-352,-20-21-737,20 1-1186,1 0-2145</inkml:trace>
  <inkml:trace contextRef="#ctx0" brushRef="#br0" timeOffset="39392.253">7820 8644 11787,'20'-21'-160,"0"21"-321,0-19 962,-1 19 1024,1-20-736,0 20-577,-20 0-128,0 0 448,0 0-127,-20 20-321,0-20-64,1 19 0,-1 2 0,20-2-32,-20 2-32,20-2-128,0 1 31,0 0-127,20 0 0,0 0 160,-1 19 128,1-19-32,20 0 32,-19 0 160,-21 0 64,18 0 160,-18-20 129,0 19 320,-18-19-97,-3 0-95,1 21-225,0-21-159,-19 0-129,19 0-128,-20 0-96,20 0-449,0 0-544,20 19-1185,0-19-1313,20 0-2403</inkml:trace>
  <inkml:trace contextRef="#ctx0" brushRef="#br0" timeOffset="40027.2893">8277 8684 8199,'0'-21'4581,"19"21"-4197,-19 0 1121,20-19 385,0 19-1281,0 0-513,0 0-96,-1 0-96,1 19-289,-20 2-415,0-21 63,0 19 128,0 1 161,0 0 160,-20 0 63,20-20 97,-19 20 96,19 0 0,0-20 160,0 19 129,19 1-161,1 0-32,0 0-128,1-20-32,-1 20 0,-2 0 31,-18-20 33,20 19 129,-40-19 511,20 0 65,-18 21 31,-2-21-63,-21 0-353,2 19-256,19-19-96,-20 0-608,20 20-1122,1-20-1697,19 0-6407</inkml:trace>
  <inkml:trace contextRef="#ctx0" brushRef="#br0" timeOffset="40257.3026">8694 8684 12748,'19'-21'2690,"-19"21"-3010,0 21 544,0-21 737,-19 19-513,19 21-255,0-20-65,0 20 384,19-21-127,1 1-129,20-20-128,-19 20-96,17-20-288,3 0-609,-21 0-1377,19 0-3300</inkml:trace>
  <inkml:trace contextRef="#ctx0" brushRef="#br0" timeOffset="40445.3133">8893 8723 12427,'0'80'1474,"-20"-21"-1026,20-19 1090,0-1-193,0 1-1217,0 0-929,0 0-2370,0-20-7175</inkml:trace>
  <inkml:trace contextRef="#ctx0" brushRef="#br0" timeOffset="41043.3475">7939 9398 12363,'-59'0'-833,"39"0"33,0 20 800,0 20 512,20-20-320,0 40-128,0-20 65,20-1 159,20 1-64,-21 0-224,21-20-192,1 20 160,-23-21 160,2 1 256,1 0 193,-21-20 544,-21 20 256,21-20-384,-38 0-320,17 0-385,-19 0-224,1-20-64,-1 20-96,0-20-224,20 20-97,20-20-640,0 1-448,40-21 224,0 20 960,-1-20 482,1 0 671,1 1 129,-3-1-128,-17 19-321,-1 2-127,-20-1-1,0 0 1,0 20-417,-20 0-321,-21-19-351,23 19-1090,-3 19-2883</inkml:trace>
  <inkml:trace contextRef="#ctx0" brushRef="#br0" timeOffset="41404.3682">8296 9439 11434,'20'19'3908,"-20"-19"-3876,0-19 32,0 19 256,0 0-223,20-21-162,-20 21-223,20 0 128,-20 0 32,-20 0 96,20 21 0,-20-21 96,0 19-32,1 21 64,-1-21-32,20 2-32,0-1-32,0 20 0,20-21 0,19 2-64,-19-2-96,20 21 0,-21-20 64,1 0 64,-20 0 192,0-1 480,-20 1 193,1 0-96,-21 0-417,-19-20-224,19 20-96,-19 0-32,19-20-865,20 0-1601,-1 0-3364</inkml:trace>
  <inkml:trace contextRef="#ctx0" brushRef="#br0" timeOffset="42212.4144">8594 9517 11562,'0'0'2114,"20"0"-2530,0 0 864,20 0 706,-1-19-674,1 19-416,1 0-320,-3-20-129,-18 20-287,1 0-33,-21 20 321,0-20 320,0 19 320,0-19 224,0 21-95,-21-1-193,1 0-64,0 0-32,2-1-96,-3 2 32,1 18 0,0-19 96,0 0-128,1 0 96,19 0 97,-20-1 63,20-19 224,0 20-63,0-20-65,0 0-128,0 0 65,20 20 31,19-20 0,-19 0-96,21 0-160,-3 0-64,-18 0-224,1 0-288,-1 0-321,-2 20-416,-18-20-1089,0 0-2051</inkml:trace>
  <inkml:trace contextRef="#ctx0" brushRef="#br0" timeOffset="42782.447">8395 9458 3331,'0'0'1761,"-19"0"1122,19 0 320,0 0-897,0 0-736,0 0-257,0 0-256,0 0-448,19 0-97,1 0-288,0-19-64,21 19-128,-23-21-416,2 21-801,-20 0-2691</inkml:trace>
  <inkml:trace contextRef="#ctx0" brushRef="#br0" timeOffset="43747.5022">8932 6994 9224,'0'0'609,"20"-20"256,0 20 1056,0 0-415,-1-19-769,21 19-257,19-20-32,-19 0 33,19 20-225,-19-20-96,1 20-96,-23 0 64,2 0-95,1 0-66,-1 20 33,-20-20 97,20 20-1,-20 0-64,0 19 32,0 1-64,0 0 32,0 0 32,18 19 32,-18 1 32,0 19-32,0-19-32,0 39 0,21-19-64,-21-2 128,0 3-128,0 18 96,0 0-63,0 1-33,0-1 128,0 1 32,-21 19 673,21 0-577,21-20 0,-21 20 353,0-19-257,20 19-160,-20 0-32,0 1 129,20-1-225,-20-20 128,0 1-320,20-1 384,-20 1-224,20-21 96,-20 0-96,19 1 64,-19-21 160,0 1-63,20-20-1,-20 19-96,0-38-32,20-2 64,-20 1-192,0 0 64,0-20 32,-20 0 0,0 0 96,1 0-160,-1-20-160,-20 20 320,-1-20-448,23 1-321,-22 19-640,-1-21-673,2 21-2146,-1-20-8295</inkml:trace>
  <inkml:trace contextRef="#ctx0" brushRef="#br0" timeOffset="44656.5542">13179 6279 10730,'0'0'544,"-18"0"-127,18 0 319,18 20 129,3 19 32,-21 2-224,40-2-193,-20 21-128,-1 19-191,1-18-33,20-2-128,-20-19 128,-1-21 0,1 21 192,-20-40 289,0 0 224,20 0 320,-20-20-769,0-19-64,0-1-95,-20 0 31,20 0-64,0-20-192,-20 21-32,20-1-224,-19 0-417,19 1-448,-20 19-416,20-1-1506,0 21-4773</inkml:trace>
  <inkml:trace contextRef="#ctx0" brushRef="#br0" timeOffset="45154.5826">13497 6656 14669,'0'21'577,"0"-21"-577,20 0 993,1-21-192,-1 21-609,-2-19-160,2 0 64,21-2 64,-41 1 0,20 0 129,-20 0 63,0 20-160,-20-20-96,0 20-128,-1 0-64,-17 20 192,18 0-96,-1 20 0,1-19 64,20 17-96,0-17 96,20 19-64,1-21 0,17 1 96,3-20-192,-1 0-96,-1 20 160,1-20-288,-20-20 160,0 20-97,-1-20-287,-19 20-321,0-19-224,0 19-417,0-21 1,-19 2 480,19 19-192,0 0 480,-20 0 833,20 0 289,0 0 191,0 0-95,20 0-65,-20 0-288,19 0 0,1 0 0,0-21 161,0 21 255,1 0-191,-3 0-129,2-19-160,0 19-416,-20 0-1346,0-19-929,0 19-3907</inkml:trace>
  <inkml:trace contextRef="#ctx0" brushRef="#br0" timeOffset="45366.5947">13876 6438 10249,'0'20'641,"0"0"-385,0 0 1602,-21 19-193,21-19-800,-20 0-577,20 21-191,0-3 31,0-17-288,0 19-513,0-21-448,20 1-513,-20 0-288,0-20-352,21 20-2018</inkml:trace>
  <inkml:trace contextRef="#ctx0" brushRef="#br0" timeOffset="45516.6033">13894 6756 928,'20'20'-927,"0"0"927,-20-20 31</inkml:trace>
  <inkml:trace contextRef="#ctx0" brushRef="#br0" timeOffset="46309.6486">13696 6677 1089,'20'0'960,"-20"0"962,20 0 320,-20-21-896,0 21-129,0 0 544,-20 0-415,20 0-1090,0 0 32,-20 0 385,1 21 96,-1-21-161,0 19-63,20 2-1,-20-21-320,20 19-192,0 1-32,20 0-64,0-20-480,19 20-225,1-20-608,0 0-385,-1 0-1537</inkml:trace>
  <inkml:trace contextRef="#ctx0" brushRef="#br0" timeOffset="46676.6696">14113 6677 11947,'-20'0'1281,"1"0"-1601,19 0 1024,-20 0-31,0 0-705,20 0-96,-20 19 96,20 2 32,0-21 0,0 19 0,0 1 128,20-20-64,0 20-64,19-20 192,-19 0 161,0 0 159,0-20 257,0 20-1,-20 0-95,0-20 64,0 1-257,-20-2-288,20 21-288,-20-19-192,0 19-288,0-21-1314,1 21-2018,19 0-6470</inkml:trace>
  <inkml:trace contextRef="#ctx0" brushRef="#br0" timeOffset="46893.682">14352 6776 12908,'0'0'4164,"0"-20"-4357,0 20 1026,-21-20 801,21 1-1154,21-2-416,-21 2-160,20 19 128,-2-21-160,23 21 0,-1 0 128,-1 0 64,1 0-544,0 0-545,-1 0-1314,1 21-4515</inkml:trace>
  <inkml:trace contextRef="#ctx0" brushRef="#br0" timeOffset="48192.7563">12307 7551 11434,'-21'0'2082,"21"0"-1986,21 0 609,-1 0 800,0 0-415,19 0-578,21 0-384,-21 0 32,1 0 0,-1-21-96,1 21-320,1 0-480,-23 0-802,-18 0-608,0 0-865,-18 0-1889</inkml:trace>
  <inkml:trace contextRef="#ctx0" brushRef="#br0" timeOffset="49035.8047">12327 7610 3523,'0'-19'1409,"0"19"-192,0 0 801,0 0-640,0 0-610,0 0-159,0 0 96,20 0 191,-20 0 97,0 0-128,0 0-128,0 0-225,0 0-384,0 0-96,0 0-32,0 19-96,0-19-32,0 19 0,0-19 128,0 21 0,0-21 0,0 20 0,0-20 32,0 20 0,0-20 96,0 20 32,0 0-31,0-1-1,0 1 0,0 0 0,-20 0-64,20 20-32,0-21 0,0 21 32,0 20-64,-20-20 64,20 19 32,0 1 32,0-1 65,0 1-1,0 0-96,0-1 64,0 1-128,0-21 64,0 21-64,0-20 0,0 19-128,0 2 96,0-22 128,0 1-96,0 0-32,0-1 32,0 1 0,0 0 32,-21 0-64,21-1 32,0 1-64,0 0-32,0-21 32,0 21 0,0-20 64,0 0 96,0 0-160,0 0 96,0-20 97,0 20 31,0-20 0,0 20-32,0-20 0,0 0-128,0 0 32,0 0-32,0 0 32,0 0 129,21 0 127,-21 0 128,20 0-159,19 0-33,-19 0-320,40 0-128,-21-20-193,21 20-544,-21 0-416,1-20-833,-1 20-2146</inkml:trace>
  <inkml:trace contextRef="#ctx0" brushRef="#br0" timeOffset="49714.8435">12922 7888 14093,'-59'0'897,"39"20"64,20-20 352,0 0-416,0 0-705,20 20 224,-1-20 33,21 0-33,19 0-224,-19 0-320,19 0-288,2-20-289,-23 20-704,-17 0-1090,-1 0-2017,0-20-5573</inkml:trace>
  <inkml:trace contextRef="#ctx0" brushRef="#br0" timeOffset="49958.8575">13459 7690 11242,'38'-20'2691,"-38"20"-2755,0 0 480,-20 20 513,2 0-513,-3 19-95,1-19 159,0 20 97,20 0-65,0-21-160,20 1-31,0 0-129,1 0-64,37 0-32,-17-20-128,18 0-192,-19-20-481,-1 20-736,1-20-1570,-20 20-2114</inkml:trace>
  <inkml:trace contextRef="#ctx0" brushRef="#br0" timeOffset="50147.8683">13657 7730 11466,'0'19'1153,"0"1"-31,0 20 1184,0 0-545,0-1-1088,0 1-545,-20 19-160,20-18 0,0-22-833,0 21-896,20-20-2179,0-20-7687</inkml:trace>
  <inkml:trace contextRef="#ctx0" brushRef="#br0" timeOffset="50470.8867">13914 7849 11755,'-38'59'896,"38"-39"-928,0 20 353,18 0 351,2-1-415,21 1-578,-3-20-159,23 0 416,-22-20 256,21 0 128,-1-20 129,-19 0 768,-20-20 320,-1 1-191,1 18-193,-20-18-641,-20-1 289,-19 0-289,-1 1-319,1 19-161,-21 0-64,1 20-161,19 0-928,1 20-1281,-2 0-2755</inkml:trace>
  <inkml:trace contextRef="#ctx0" brushRef="#br0" timeOffset="51913.9692">13200 8723 10217,'-39'-20'2338,"19"20"-2274,0 0 321,-21 20 992,23 0-352,-3 20-705,21-20-191,-20 19-33,20 21 0,0-21-96,20 1-64,19-20-97,2 20 129,-1-20 161,-1-20 223,1 0 192,-1 0 193,1 0-32,-20-20 128,0-20-257,-20 20-95,19-20-97,-38 1 128,19-1-95,-20 0 191,-20 1-127,20-1-1,-19 20-95,19 0-97,-21 1-224,23-2-128,18 21-320,0 0-609,0 0-641,0 21-96,18-21-416,23 19-1473,-1 1-1378,-1 0-3201</inkml:trace>
  <inkml:trace contextRef="#ctx0" brushRef="#br0" timeOffset="52043.9766">13497 8882 12043,'20'20'2146,"-20"-20"-929,0 0 64,0 20-416,0-20-577,21 0-768,-21 0-1826,20 0-3652</inkml:trace>
  <inkml:trace contextRef="#ctx0" brushRef="#br0" timeOffset="52331.9931">13756 8723 6502,'0'0'10377,"0"0"-10184,0 0 255,0 0 609,20 0-256,19 0-513,-19 20-256,21 0 32,-3-20-96,-18 20-224,-20 0 0,0 19 192,-20-19 64,0 20 96,2-20 192,-3-1 160,1 2-31,0-2-257,20 1-192,0 0-32,0-20-224,20 20-353,21-20-736,-3 0-1698,3-20-2402</inkml:trace>
  <inkml:trace contextRef="#ctx0" brushRef="#br0" timeOffset="52694.0138">14173 8822 4548,'0'-19'7815,"0"-1"-7655,0 0 385,0 20 864,0-20-576,19 20-513,1 0-224,0-20-96,-20 20 0,20 0-96,-20 0-192,0 0 0,-20 0 288,0 0 0,0 20 96,1-20-32,-1 20 128,0 0-64,0 0-32,20-1-96,20 21-192,0-20-705,0 0-736,19 0-129,1-1 0,-20 2 545,-1-2 577,1-19 896,-20 20 1217,0-20 1154,-20 20-385,1-20-705,-21 0-640,0 0-641,1 0-192,-21 0-320,1 0-865,18 20-737,3-20-1537,17 0-4068</inkml:trace>
  <inkml:trace contextRef="#ctx0" brushRef="#br0" timeOffset="53292.048">14451 7690 7975,'0'0'224,"20"0"-960,0-20 1504,19 20 1186,-19-20-1025,39 20-416,-19-21 544,0 21 128,-1 0-577,2 0-191,-21 21-65,-2-21 32,-18 20-63,20 20-33,-20-1-128,21 1-96,-21 20 0,0-1 32,20 20-128,-20 1 96,0 0-32,20 19-32,-20 0 0,19-19 32,-19 19 32,0-19-96,0 0 32,0-1 161,0 0-161,0-19 32,0 0 0,0-21 0,0 1 160,0-20 128,0 0 32,-19-1 97,-1 2-65,0-21-128,-1 0-127,-17 0-33,-3-21-128,1 21-96,-19 0-417,0-19-864,-1 19-1698,-19 0-4196</inkml:trace>
  <inkml:trace contextRef="#ctx0" brushRef="#br1" timeOffset="57533.2906">16356 1887 10986,'0'-19'737,"-20"19"-161,1-21 225,-1 2-257,-20 19-447,1-19-130,-21 19 66,-19 0-1,0 19 0,-21-19 0,1 40-32,0-21-64,-21 41 64,1 0 128,0 19 224,40 20-224,0-19 128,18 19 65,22-19 63,19 19-224,0 1-32,20 19-64,20-20 32,19 20-128,1-40-96,39 1 64,2-20-256,37-20 32,-19-20 320,20-1-64,1-19-64,19 0 128,-21-19 128,1-1 32,1-20-64,-1 0 160,-20 1 1,1-22-65,-21 2 192,0-1 161,-39-19-289,0 0-192,-21-21-96,-19 1-96,0-1 0,-19-19 0,-41 0 64,1 20 64,-1 19 416,-19 21-63,-1-1-1,40 41-256,1 19-160,-1-20-641,1 20-2081,19-21-5446</inkml:trace>
  <inkml:trace contextRef="#ctx0" brushRef="#br1" timeOffset="58370.3386">19016 1788 8840,'0'-20'-320,"0"0"384,-20 0 128,0 0-96,2 1 224,-23-1 257,1 0 191,1 20 97,-21 20 160,-19 0-224,0-1-481,0 21-224,-2 0-64,-18 0 129,-19 19 159,-22 21 160,1 0 97,40 19-97,20-20-63,20 1-33,18 0 0,1 18-95,40 2 31,0-1-224,40 1 0,19-1-192,2 0-128,18-20-96,20-18-65,20-3 97,1 3-96,18-22-65,-19-19 353,21 0 96,18-20 224,1 0 321,-21-20 192,22-19-1,-22-1-95,2-20-97,-21-20-255,0 21-1,-40-21-64,0-19-160,-18-21-64,-22-18-224,-19 19-128,-20 0 288,-20-21 64,-39 21-193,-2 20 770,2-1-321,0 60 161,-21 2-1,1-23-224,-41 21-224,1-19 0,1 39-416,19 20-1218,0 0-1441,0 40-3299</inkml:trace>
  <inkml:trace contextRef="#ctx0" brushRef="#br2" timeOffset="62736.5883">10559 8186 10537,'0'21'2403,"0"-21"-2243,0 0 705,21 0 896,-21 19-415,20-19-385,0 20-321,-2 0 1,3 0-33,19 0 1,-1 19 32,1 2-417,0-2 0,-1-19-256,21 20 96,-21-1 64,22 1-128,-23 0 0,3 0 96,-2-21-96,-19 2 0,20-2 32,-40 1-96,20-20-288,-20 0-417,0 0 32,0 0-864,-20 0-2019,0-20-4067</inkml:trace>
  <inkml:trace contextRef="#ctx0" brushRef="#br2" timeOffset="63018.6043">10719 8703 8295,'-40'20'7624,"20"-20"-6920,20 0 545,0 0 513,0 0-385,20-20-608,20-20-288,-1 0 31,21 1-224,-1-21 1,0 0-129,2 1 0,-3 19-128,-17-19-128,-2 19 32,-19 20-353,0 20-832,-20 0-1185,0 0-2050,-40 20-9994</inkml:trace>
  <inkml:trace contextRef="#ctx0" brushRef="#br0" timeOffset="69077.951">15324 8306 11370,'0'0'1249,"0"0"-768,0 0 1761,0 0-416,0 0-897,20 0-449,0 0-31,0 0-97,19 0-64,1 0-160,-20 0-32,19 0 0,-19 0-96,20-20-96,-19 20-640,-3 0-706,2 0-1024,-20 0-2915</inkml:trace>
  <inkml:trace contextRef="#ctx0" brushRef="#br0" timeOffset="69236.96">15423 8445 9865,'0'40'3331,"20"-20"-2883,0-20 1122,0 0 640,19 0-929,1 0-896,1 0-225,-23 0-609,2 0-832,1 0-2370,-21 0-10090</inkml:trace>
  <inkml:trace contextRef="#ctx0" brushRef="#br2" timeOffset="72244.1321">8079 5783 13132,'18'20'384,"-36"-1"-608,18-19 544,-20 39 609,20-18-384,-20 18-161,-1 1 193,-17 20 159,17-1-63,-19 1-385,1 0-160,19-21-64,0 1-128,0-20 161,20 19-450,-20-39-768,20 21-2562,-20-21-6599</inkml:trace>
  <inkml:trace contextRef="#ctx0" brushRef="#br2" timeOffset="72492.1462">7662 6260 14894,'-20'39'448,"-1"-19"-640,1 20 288,0-1 352,2 1-255,18-20-129,0 20 192,18-1 320,22-19 33,19 0-129,2-20-127,-2 0-257,1 0-224,-1-20 160,2 20-577,-23-20-992,-17 0-2211,-1 20-7110</inkml:trace>
  <inkml:trace contextRef="#ctx0" brushRef="#br2" timeOffset="73008.1758">8097 4968 11050,'-18'0'2466,"-2"0"-2338,20 0 769,0 19 32,-20-19-673,-1 20-256,21 0 96,-20 20 225,20 0 127,-18-21-31,18 21 63,0-20 65,18 20-161,2-20 0,21-20 65,-21 20-225,19-20-64,1 19-96,-1-19-224,1-19-513,0 19-480,-21-20-961,1 20-1473,0-20-3620</inkml:trace>
  <inkml:trace contextRef="#ctx0" brushRef="#br2" timeOffset="73182.1858">8237 5107 7719,'-20'0'2018,"20"19"-1506,0 21 2179,0-20-257,0 20-1377,0 0-801,0 20-160,0-21-96,0 1-352,0 0-833,0-1-865,20-19-1185,0-20-4580</inkml:trace>
  <inkml:trace contextRef="#ctx0" brushRef="#br2" timeOffset="73384.1972">8415 5207 13164,'20'39'1505,"-20"-39"-960,41 39 992,-23-18-127,2-1-898,21-1-320,-2 1-160,1-1-160,-20-19-480,20 21-802,-21-21-2145,1 0-2787</inkml:trace>
  <inkml:trace contextRef="#ctx0" brushRef="#br2" timeOffset="73572.2081">8713 5126 11466,'-19'40'673,"-1"-20"-321,0 1 2243,0 18-930,-20 0-1088,1 2-513,19 17 96,-21-17-128,23-2-480,-2 1-2499,20 0-4452</inkml:trace>
  <inkml:trace contextRef="#ctx0" brushRef="#br2" timeOffset="74776.2768">12286 6279 5445,'0'0'704,"0"0"-576,0 0 2115,21 20-258,-21-20-799,0 20-33,20-1-160,-20 22-161,20-2 33,-1 1-96,1 19-64,0 1-193,20 0-192,-21-1-63,21 1-161,-20 0 0,19-21-96,-19 1 32,0 0-128,21-1-96,-23-19-353,2 0-416,0 0-897,-20-20-736,0 20-1122,0-20-4291</inkml:trace>
  <inkml:trace contextRef="#ctx0" brushRef="#br2" timeOffset="75072.2938">12446 6974 11210,'39'40'1249,"-19"-20"-1089,0 0 449,0 19 32,19-18-129,-19-2-352,21 21 0,-23-20 1,2-20 351,21 20 417,-21-20-160,-20 0-1,18-20 257,3 0-224,-21 1-256,20-21-225,-20 0-256,0 20-192,-20-20-417,20 0-448,-21 1-672,21 19-1506,-18-20-1954</inkml:trace>
  <inkml:trace contextRef="#ctx0" brushRef="#br2" timeOffset="75735.3317">11393 5603 11723,'0'0'1665,"0"0"-960,21 0 928,-1 0-608,-2 0-416,23 0-353,-1 0-32,-1 20-192,1 0 0,-1 0-32,-19 1 0,-20-2-32,0 20 96,0 2 33,-20-21-1,1 19 96,-1-20 64,0 2 0,0-1 161,20-1-193,0-19-96,0 20-32,20-20 0,0 0 0,19 20-64,1-20-320,0 0-320,-1 0-289,1 0-256,-1 0-577,-19 0-512,1 0 224,-1-20-1025,-20 20-4899</inkml:trace>
  <inkml:trace contextRef="#ctx0" brushRef="#br2" timeOffset="76046.3496">11948 5803 9961,'-18'0'961,"18"0"1025,0 0 961,0 0-1346,0 0-1024,18 0 255,3 0-127,-1 19-257,20-19-287,-1 0 127,1 20-256,0-20-32,-1 0-96,2 19-449,-21-19-448,-2 0-768,-18 0-1538,20 0-2403</inkml:trace>
  <inkml:trace contextRef="#ctx0" brushRef="#br2" timeOffset="76255.3614">12187 5723 12139,'-39'39'352,"19"-18"1058,0-1 1120,0 19-1313,20 1-896,-20-20-354,20 19 33,0-19-224,0 0-705,20-20-1409,-20 0-3075</inkml:trace>
  <inkml:trace contextRef="#ctx0" brushRef="#br2" timeOffset="76919.3994">12525 5643 10570,'0'0'3267,"0"20"-3363,0 1 1697,0-2 609,0 1-1089,20 19-672,-20-18-129,19 18-64,-19-19-160,20 20-128,0-20-320,0-1-1186,-20 1-1665,21 0-2818</inkml:trace>
  <inkml:trace contextRef="#ctx0" brushRef="#br2" timeOffset="77633.4403">8952 5087 9641,'0'0'3587,"0"-20"-3619,0 20 1281,0 0 961,0 0-1345,0 0-865,20 0 192,0 0 321,-1 20-417,21-20 96,0 20-224,-21-1 32,1 2 0,0 18-64,-20-18 64,0-2 64,0 1 160,0 0 32,-20-1 225,20 2 63,0-1-159,-20-20-1,20 19-224,20-19 0,-20 20 161,40-1-193,-20-19 32,19 0-160,1 21 96,-19-21-512,17 0-513,-17 20-1377,-21-20-3684</inkml:trace>
  <inkml:trace contextRef="#ctx0" brushRef="#br0" timeOffset="83079.7519">17925 6816 416,'-20'0'2851,"0"0"-1538,20 0 705,0 0 128,0-20-320,0 20-930,0 0-447,0 0 31,0 0 289,20 0-64,-20 0 191,20 0-31,0 0-64,-1 0-128,1-20-225,0 20-96,20-20-127,-1 20-33,1-20-64,-1 20-160,-19 0 0,21 0-96,-21-19-417,-2 19-352,3 0-544,-21 0-609,0 0-224,0 19-833,-21-19-4804</inkml:trace>
  <inkml:trace contextRef="#ctx0" brushRef="#br0" timeOffset="84543.8356">16417 6736 9609,'0'0'1921,"0"0"-1728,18 0 800,22 0 320,-19 0-512,17-19-481,3 19-160,-1 0-128,-21 0 0,21 0-160,-20 0-673,-20 0-1153,0 0-960,0 19-1891</inkml:trace>
  <inkml:trace contextRef="#ctx0" brushRef="#br0" timeOffset="85351.8818">16336 6816 8295,'0'0'1730,"0"0"-1666,0 0 160,0 0 737,20 0-320,-20 0-417,0 20 256,0-20 225,0 19-64,0 1 95,0 20 1,20-20-320,-20 19-65,0 1-64,20 0 0,-20-1 1,0 1-129,21 0-32,-21 0-224,0 19 480,0-19-192,0 20-31,18-21-1,-18 21-128,0-1-32,0 2 128,20-2-160,-20 1 64,0-1-32,0 1 64,0 19-96,0-19 160,0 19 0,0-19-32,0 19-32,0-19-64,-20 20 96,20-20 65,0-1 95,0 20-96,20-19 0,-20 0-32,0 19 32,0-19-32,0 19-31,0-19-33,0 19-32,-20 1-32,20-21 0,0 21-32,0-21 96,20 21-96,-20-21 0,0 1 32,0 0 96,0 0-32,20-1-256,-20 1 416,0-1-160,0 1-32,0-1 160,0 1-32,0-20-192,0 20 64,21 0 32,-21-1-64,0-19 32,20 19 0,-20-19 32,0 0-64,0 0 32,0-1 65,18 1-162,-18-1 162,0 1-33,0 1-96,0-2 64,0 0 0,0-18 0,0 18-32,0-19 32,0 0 128,0 0-160,0-20 96,0 20-64,0-20 0,0 0 0,0 20 64,0-20-64,0 0 0,21 0 0,-21-20-128,40 20-448,-20 0-385,-1-20-833,21 20-961,-20-20-2946</inkml:trace>
  <inkml:trace contextRef="#ctx0" brushRef="#br0" timeOffset="86217.9314">18144 6696 1345,'0'0'1665,"-21"0"-1248,1 0 1441,20 0-513,-20 21-673,0-21 1,20 0-449,-19 19-160,19-19-96,0 0-32,-20 20-224,20-20-160,0 0 255,20 0 65,-20 20 160,0-20-64,19 0 0,1 0-96,-20-20 32,20 20-32,0-20 352,1 20 609,-21-19 128,0 19-321,0-21-255,-21 21-545,21 0-865,-20 0-353,20 21 770,-20-21 608,0 19 0,20 1-32,-19-20-64,19 20-1538,19-20-3074</inkml:trace>
  <inkml:trace contextRef="#ctx0" brushRef="#br2" timeOffset="91224.2176">18103 5504 8712,'0'-20'1825,"0"20"-1056,0 0 929,0 0-321,-20 0-608,20 20-673,-20-20-96,-19 40 128,19-20 192,0 19 33,0 1 95,20 1-160,0-2 65,20 0-33,20 2-64,-1-2 33,21-20-129,-21 2 0,22-21-160,-2 20-481,-19-20-608,-1 0-1441,1 0-1858,-20-20-5444</inkml:trace>
  <inkml:trace contextRef="#ctx0" brushRef="#br2" timeOffset="91419.2289">18302 5663 11723,'0'21'993,"-20"-21"-1410,20 39 1410,-21 0 961,21 21-481,-18 0-640,18-1-513,0 1-191,0-1 31,0 1-160,0-20-289,18 0-319,-18-21-673,21 1-929,-21 1-1826,20-21-5253</inkml:trace>
  <inkml:trace contextRef="#ctx0" brushRef="#br2" timeOffset="91635.2411">18520 5822 15598,'0'0'1506,"0"20"-1634,21-20 1281,17 19-577,-18 2-320,21-1-256,-21 19 129,19-19-161,-19 20-65,20-20-255,-21-1-224,21 1-706,-20 0-832,-20-20-1025,20 0-2978</inkml:trace>
  <inkml:trace contextRef="#ctx0" brushRef="#br2" timeOffset="91822.2519">18838 5861 13773,'-40'41'192,"20"-22"352,-19 1 1826,-1 20-1216,1 0-962,-1-1-224,19 1 0,21 0-513,0-20-288,0-1-768,21-19-1314,-1 0-2306</inkml:trace>
  <inkml:trace contextRef="#ctx0" brushRef="#br2" timeOffset="92033.2639">19075 5564 14798,'0'0'1601,"0"20"-1793,-18-1 576,18 21 1154,-20 20-994,20-1-352,0 1-31,0 20-65,20-21-160,-20-19-513,18 19-608,3-19-1570,-21 0-3330</inkml:trace>
  <inkml:trace contextRef="#ctx0" brushRef="#br2" timeOffset="93417.343">19930 5861 6342,'0'0'1217,"0"21"-1121,0-1 705,0 19 320,0 1-609,0 0-416,0-1-32,0 1-64,20 0 64,-20-20 96,0-20 1,20 0 511,-20 0 193,0-20-513,19-20-256,1 20 1,-20-20 31,0 1-32,20 19-224,0-20-385,0 20 97,-20 1 256,19 19-33,1 0 33,0 0 320,-20 19 161,0 21-193,0-20 32,20 20 0,-20-21-96,0 1 32,20 0 32,-20-20 97,19 0 159,-19-20-96,20 20-192,-20-20-64,20 20-128,-20-19-32,20-1 32,-20 20-192,0 0-193,0 0 193,0 20 256,21-1 192,-21 1 0,0 0-160,0 0-160,0 0-705,20 0-1505,-2-20-1089</inkml:trace>
  <inkml:trace contextRef="#ctx0" brushRef="#br2" timeOffset="94102.3822">20486 6040 7559,'19'-39'1697,"-38"39"-672,19 0 256,-20 0-480,0 0-352,0 20-257,0-1 256,1 1-95,19 0-193,0 20-32,0-20-32,19 0-64,1-1-32,0-19 96,0 0 96,19 0 64,-19-19-95,0 19-33,0-20-32,-20 0 0,0 0-96,0 0-224,0 0-257,0 0 65,0 20 128,0-19 127,0 19 1,0 0-224,0 0 96,0 19 256,20-19 128,-1 0-160,1 0 128,20 0-32,-19 0 128,-3-19 224,2-1-95,1 0 63,-1 0-96,0-20-96,-20 1-32,0-21-128,0 21-256,0-21-449,0 0-704,-20 20 512,20 1 1122,-20 19 415,20 20-640,-21 20 288,21 19 449,0 22-160,0-3-97,0 3-160,0-3-127,21 22-97,-1-40-192,18 19-257,-17-19-255,-21-20-97,20 0-64,-20 0-256,0-20-288,-20 0-288,-1-20-610,3 0 610,-2 0 2049,-21 0 1378,21-19 0,2 19 64,-3 0 704,21 20-608,0-20-673,0 20-544,21 0-609,17 0-32,3-20-96,-3 20-64,23 0-128,-2 0-224,-19 0-353,-1 0-1057,-19 0-1377,-20 0-1057,0 0-2754</inkml:trace>
  <inkml:trace contextRef="#ctx0" brushRef="#br2" timeOffset="94325.3951">21001 5981 1729,'-19'40'1570,"19"-21"-97,0-19 32,0 20-832,0 0-385,19-20-288,1 20-64,0-20 192,0 0 545,-20 0 1345,21 0-64,-21-20-609,0 20-352,0-20-320,20 0-289,-20 20-288,0-19-96,18-1 0,-18 0-96,20 0-96,1 0-128,-1 20-193,0 0-288,-1 0 65,1 0-770,-20 0-1473,20 20-3523</inkml:trace>
  <inkml:trace contextRef="#ctx0" brushRef="#br2" timeOffset="94469.4032">21300 6040 10826,'0'0'640,"0"20"1410,19-20-256,-19 0-1378,0 20-480,20-20-448,0 0-321,-20 0-768,20 0-994,0 0-1985</inkml:trace>
  <inkml:trace contextRef="#ctx0" brushRef="#br2" timeOffset="94601.4108">21319 5822 10089,'0'-39'1345,"-19"18"-1120,19 21 479,0 0-704,19 0-704,1 0-962,0 21-2626</inkml:trace>
  <inkml:trace contextRef="#ctx0" brushRef="#br2" timeOffset="94765.4201">21537 5941 4772,'20'20'4901,"1"-20"-3940,-1 20 1729,-2-20-896,-18 20-1314,41-20-448,-21 0-352,0 0-225,19 20-928,-19-20-1185,0-20-513,0 20-1922</inkml:trace>
  <inkml:trace contextRef="#ctx0" brushRef="#br2" timeOffset="94874.4264">21855 5961 4356,'0'-40'2274,"-20"40"705,0 0-33,1 0-671,-21 20-706,20 0-512,-19 20-384,19-1-385,0 1-320,0 0-1249,20 0-3011</inkml:trace>
  <inkml:trace contextRef="#ctx0" brushRef="#br0" timeOffset="99467.6892">22649 6637 7014,'-20'0'417,"20"0"1312,-19 0 481,19 0-544,0 0-673,0 0-481,0 0 97,0 0 96,19 0-1,-19 0-127,0 0-33,20 0 65,-20 0-97,20 0-127,0 0-161,21 0-96,-3 0-64,3 0-32,18 0 0,-19 0 0,-1 0-64,1-19 32,0 19 32,-21 0-96,1 0 128,0 0-32,-20 0 32,20 0-64,-20 0-32,0 0 32,0 0-96,0 0 32,0 0 32,20 0 0,-20 0 64,-20 19-128,20-19 96,0 19 96,0-19-128,0 21 32,0-2 64,20-19 0,-20 21 0,0-2 0,0-19-32,19 20 32,-19 0 0,0 0-32,0-20-32,-19 20 64,19 0-31,0-1-33,-20 1 64,20 0-128,0-20 128,-20 20-64,20 0-64,0 19 256,-20-19-192,20 0 0,0 20 0,0-20 32,0 20-32,0 0 64,20-1-64,-20 21 64,0-21 32,0 21 128,0-1-160,20 1 96,-20-1-64,20 2-64,-20-2-96,0 1 193,19-1-65,-19 1-64,0-1 64,0 21-96,20-1 128,-20-19 32,0 19-128,20 1 0,-20-1 128,0 1-64,0 0 0,0-1 64,20 0-32,-20 1-32,0-20-32,0 19 129,21 1-33,-21-21-160,0 20 128,18 1-96,-18-20 96,20-1-128,1 21 32,-1-20 32,-20-1 0,20 1 0,-20-20 0,0 0 0,0-1 32,18 1 32,-18 19-96,0 1 0,0-20 64,21 19-32,-21-19 0,0 20 96,-21-21-128,21 21 32,0-20 32,0 0-32,0-1 0,0 1-32,0-20-32,0 20 97,0 0-65,0-21 32,0 21-64,0-20 128,0 19-128,0 1 64,-18-20 0,18 1 32,0 18-96,0-19 32,0 20 32,0-20 32,0 19-64,-20-19 32,20 20-32,0-20 0,0-1 0,0 1 0,0 0 32,20 0-32,-20 0 0,0 0 160,18-20-288,-18 20 64,0-1 128,0 2-64,21-2 0,-21 1 64,0 1-128,20-21 64,-20 19 0,0-19 0,0 0 64,0 0-128,0 20 128,0-20-64,0 0 64,0 0-64,0 0 0,0 0 32,0 0 32,0 0-32,-20 0 0,20 0 0,-21 0 0,3 0-64,-2 0 160,-41 0-160,22 20 96,-1-20-96,1 0-96,-1 0-705,20 0-576,-19 20-545,-1 0-1217,0-20-3811</inkml:trace>
  <inkml:trace contextRef="#ctx0" brushRef="#br1" timeOffset="106293.0796">16674 6895 576,'-20'0'416,"20"0"-159,0 0 63,0 0 128,0 0 1,0 0 95,0 0 1,0 0 256,0 0 384,0 0-288,0 0 31,0 0 65,0 0 0,20 0-160,-20 0-96,0 0-129,0 0-31,0 0-65,0 0-31,0 20-1,0-20-31,0 0-1,0 20 65,0 0-129,0-20-64,0 19 33,0 1-193,0 20-64,0-20-32,0 19-32,0 1 0,0 0 32,0 20-64,0-21 32,0-19-32,0 20 32,0 0 32,0-1-64,0 1 64,0 0 0,0-21 0,0 22 0,0-1 1,0-21-65,0 0 32,0 2 0,0-1-32,0 0-32,0-20 32,20 0-32,-20 20 32,-20-20 0,20 0 0,0 20 0,0-20 0,0 0 0,0 19 0,0-19 32,0 20 0,0-20 32,20 0-32,-20 20 0,0-20 0,0 0 0,0 0-32,0 0 32,0 0 0,0 0 32,0 0-32,0 0 64,20 0 0,-20 0-32,0 0 0,19 0 0,-19 0 32,20 0-32,0 0-64,0 0 32,0-20-32,-1 20 0,21 0-32,-19 0 64,-1 0-128,18 0 160,-17 0-96,19 0-128,-20 0 96,19 0 32,-19 0-32,0 0-32,0 0 64,-1 0 32,1 0 32,0 0 32,0 0-96,0 0 0,-1 0 32,1 0 0,-20 0 0,20 0-64,1 0 32,-1 0 32,18 0 0,-17 0 32,-1 0-32,19 0 0,1 0 32,0 0-64,19 0 64,-19-20-32,-1 20-32,1 0 32,19 0 0,-18 0 0,-1 0-32,19 0-256,-19 0-65,19 0 129,0 0 0,1 0 64,-1-19 32,-18 19 64,18 0 64,1-20-32,-21 20 32,21 0 0,-1-20 32,0 20 0,-19 0-32,21 0 32,-22-20-64,21 20 64,-21 0-64,21 0 32,-21 0-32,22-20 32,-3 20-32,1 0-33,2 0 1,-2 0 32,-19 0 0,19-21-32,1 21 96,-1 0 0,20 0-32,-18 0 32,-2 0-32,1 0 32,-1 0 0,0 0 0,2 0-32,18 0 0,-20 0 0,21-19 0,-21 19-32,20 0 0,-18 0 0,18 0 32,-20 0 0,21 0 0,-21 0 32,20 0 0,-18 0 0,18 0 1,0 0-33,-20 0 0,21 0 0,-1 0 0,0 19-33,-18-19-63,18 0-32,-20 0-128,20 0 160,-19 0 96,-1 0 64,2 0-32,-2 0 64,20 21 64,-19-21-128,-21 0 0,21 0 0,-1 0-32,2 0 32,-22 0 0,21 0 32,-21 0 33,21 0 31,-21 0-96,1 0 0,-1 0-32,-19 0 0,21 0 0,-21 0 0,18 0 32,-17 0 32,-21 0 0,20 0 160,-20 0 193,0-21 31,0 21-256,0 0-64,0-19-96,0 0 0,0-2-160,-20 2-32,20-2 64,0-18-64,0-1-64,0 0-1,0 1 129,0-1 32,20-20 0,-20 1-32,0 0 96,0-2-32,20 2 64,-20 19 96,0 1-32,0-1-32,0 0-64,19 1-32,-19 19-128,0-20-96,20 20-160,-20-19-65,20 18-31,-20-19 191,0 21 257,20 0 64,-20-2 192,0 1-31,0 20 127,-20 0 64,20-20-192,0 20-96,-20 0-32,20 0-64,-20 0 32,20 0-32,-19 0-96,19 0-192,-20 0 160,0 0 0,-1 0-1,1 0 97,-18 0 64,-3 20-32,21-20 32,-39 0-64,19 20 32,-19 1-160,0-21-192,-1 0 95,1 19-63,-2-19 32,-18 19-33,20-19 161,-21 0 128,1 21 64,-1-21 32,1 0 32,0 19 64,-1-19-31,1 0-1,0 21 0,-21-21-64,21 0-64,-20 19 64,18-19-128,-18 0-32,20 0 96,-20 0 32,20 0 0,-20 0 32,-1 0 32,21 0 64,-20 0 0,0 0-64,18 0-64,-18 0 0,20 0 32,0 0 0,-20 0 32,20 0 96,18 0 64,-18 0-31,20 0 223,-21 0-96,1-19-31,-1 19-161,1 0-32,0 0-64,-1 0 32,1 0-64,20 0 0,-22 0 0,2 0 32,0 0 0,20 0-32,-22 0 32,2 0 160,-20 19 96,20-19 33,0 0-193,-20 0-64,18 20-32,2-20-32,-20 0 32,20 0-32,-20 20 0,20-20-32,-21 20-192,21-20-769,-20 20-673,18 0 257,2-20-97,0 19-992,19 1-4997</inkml:trace>
  <inkml:trace contextRef="#ctx0" brushRef="#br1" timeOffset="109601.2687">5915 6915 4484,'0'0'224,"0"0"-160,0 0 224,0 0 513,0 0 448,0 0-64,0 0-128,0 0-64,20 0 32,-20 0-288,0 20-32,0-20-193,0 0-160,0 20-63,0-20-1,0 19-64,0 1-32,0 20 1,0 0 63,0 0-128,0 0-32,0-1-64,0 1-64,0 19 96,-20-19-32,20 0 0,0-1 32,0 1-32,-21 0 32,21-1-32,0-18 0,0-2 64,0 21-64,0-40 1,0 19-1,0 2 0,21-21 32,-21 0 0,0 0-32,0 20 64,20-20 0,-2 0-32,-18 0 0,20 0-64,1 0 0,-1 0-32,19 0 32,-19 0 0,0 20-32,20-20 64,-1 0-32,-19 0 0,41 0-128,-23 20 0,23-20 64,-22 0-128,21 0 63,-1 0-31,0 0 32,1 0 32,-21 0 0,21 20 0,-1-20 64,2 0-32,-2 0-32,0 0 96,-19 0-32,20 0 0,-1 0 64,0 0 0,2 0 32,-2 0 32,1 0-32,-1 0 64,0 0-96,1-20-32,-1 20 32,20 0 0,-18 0-32,-2-20 0,21 20-64,-41 0-192,22 0-65,-2 0-63,-19 0-256,-1 0 63,21 0-32,-1 0 161,-19 0-225,19 0 65,0 0 384,-19 0 159,1 0 98,-3 0-66,23 0 98,-22 0-33,1 0 64,0 0 0,-1 0 64,1 0 96,-1 0-32,-19 0-96,21 0 161,-21 0 31,-2-20 96,3 20-31,-1 0-1,0-20-96,-20 20-95,20-21 191,-20 2 64,-20 0-223,20-2-129,0-19-64,-20 1-32,20-1-192,-20-20-129,20 21 257,-21-21-96,21 1-96,0-1 160,0 20 96,-18-19 128,18 19 224,0 20 193,0-20-97,0 21-224,0 19-96,0-20-63,18 0 31,-18 20-64,0 0 32,0-20-32,0 20 0,0 0 32,-18 0-96,18 0 0,-20 0-32,-21 0 64,3 0 32,-3 0-128,-18 0 64,-21 0 64,-20-20-32,-19 20-32,-19-20 0,-1 20 32,-40-19 224,1 19 32,-2-20-96,2 20-128,-21 0 0,21 0 0,0 0 0,18 0 64,22 0 97,-1 0 31,19 0 32,1 0-192,40 20-64,0-1-32,18-19-192,23 40-1057,17-20-2179,1 0-4227</inkml:trace>
  <inkml:trace contextRef="#ctx0" brushRef="#br1" timeOffset="111108.355">13438 7510 4003,'0'-19'481,"0"19"-97,0-20-32,-20 20 257,20-20 576,-20 0-192,0 20-705,1-20 65,-21 20 223,20 0-31,-19 20-161,-1-20-32,-19 20-95,19-20-97,-19 20-96,18 0 96,1-1 64,-19 1 129,39 1-129,-19 19-128,-1-2 64,20 3 160,-21-21-63,23 39-33,-2-19 64,-1 0-192,1 19 32,20 1 32,-20 0-160,20-1 97,0 21 95,-18-1 96,18 1 32,0-21 65,0 21-193,0-20 0,0 19-64,0-19 0,0-1-32,0 1-32,18-1 33,-18 1 31,20-1-64,-20 1-32,20 0 0,1 0 32,-1-1-64,-2 1 32,3-1 0,-1-19-32,20 19 0,-1-18 64,-19-2-64,20 0 0,19 2-32,-19-1-32,19 0-96,2-21-289,-2 21 65,0-20 352,21 0 0,-1 0-64,0-1-160,0 1-321,21-20 513,-20 0 0,20 0 64,-21 0 96,20-20 32,0 1-64,0-1 256,-20-20-191,-20 0-322,2-19-31,-2-1-64,-19 0 32,0-20 160,-1-19 128,1 0-64,-20-20 96,-1 0-64,1-1-32,-20 1 32,0 19 64,-20-18 96,20 18 192,-19 1 385,-1 0-193,0-1 193,0 21-257,0-1-127,-19 20-97,-1-19-224,1 19 160,-1-19 161,-21 19-193,2 1-128,0-1 32,-21 20-32,1 0-32,0 20-32,0 20 0,0 0-32,-2 0 96,2 0-160,0 40-449,18-20-896,2 39-1090,1-18-1537,-3 18-5315</inkml:trace>
  <inkml:trace contextRef="#ctx0" brushRef="#br0" timeOffset="114694.5601">17032 7352 5349,'-20'0'3010,"0"0"-2881,20 0 1344,-20 0 545,20 0-545,0 0-640,0 0-160,0 0 63,0 0 97,20 0-288,0 0-193,-20 0-160,20 0 0,19 0-128,-19 0-32,0 0 0,0 0-64,-1-20 32,1 20-288,-20 0-96,20 0-257,-20 0-640,20 0-769,-20 0-961,0 0-1889</inkml:trace>
  <inkml:trace contextRef="#ctx0" brushRef="#br0" timeOffset="115054.5807">17429 7093 6566,'19'-19'-32,"-19"19"192,0 0 1345,0 0-320,0 0-544,0 0-353,0 0 193,0 0 191,0 0-159,0 0-33,0 0 1,20 0-65,-20 0-160,0 0-95,0 0 31,0-20 0,0 20-64,0 0-32,0 0-64,0 0 32,0 0 32,20 0 0,-20 0 0,0 0 1,0 0-226,0 0-543,0 0-705,0 0-962,0 20-2273</inkml:trace>
  <inkml:trace contextRef="#ctx0" brushRef="#br0" timeOffset="115990.6343">17508 7074 5252,'0'-20'897,"20"20"192,-20 0 1442,0-20-706,0 20-864,0 0-608,0 0-257,0 20 160,0-20 32,-20 20-95,20-1-33,-20 2 32,0-2 0,20 2 0,-20-2 0,20 21-63,0-40-33,0 20 32,0 0-64,0-1 64,20-19 0,0 20 0,20-20-32,-1 0-96,-19 0-128,20 0 0,-1 0-128,-19 0-321,0-20-544,1 20-448,-3 0-2179</inkml:trace>
  <inkml:trace contextRef="#ctx0" brushRef="#br0" timeOffset="116208.6466">17646 7173 9833,'0'40'128,"0"-20"609,0 0 1184,0 19-735,0-19-706,-19 20-320,19-1-128,0-19-320,0 0-545,19 0-864,-19 0-1378,20 0-3331</inkml:trace>
  <inkml:trace contextRef="#ctx0" brushRef="#br0" timeOffset="116546.6661">17925 7253 10826,'-20'19'224,"20"1"-224,-20 0 577,20 0 191,0 20-576,0-21-95,20 1-65,0-20-32,0 20-193,19 0-63,-19-20 128,20 0 128,-1-20 160,-19 0 481,0 0 95,1-19-95,-21 19 96,0-20-65,0 20 1,-21-19-353,-19 19 33,20 0-161,-19 0-224,-1 20-96,20 0-417,1 0-416,19 20-736,0 0-1250,0-20-3395</inkml:trace>
  <inkml:trace contextRef="#ctx0" brushRef="#br0" timeOffset="116806.6809">18361 7233 13741,'20'0'-225,"-20"0"546,20 20 1280,0-1-928,0-19-449,19 20-160,-19 0 32,0 0 0,19 0-160,-19-20-480,0 20-577,1-20-1282,-1 0-1248,-20 0-4613</inkml:trace>
  <inkml:trace contextRef="#ctx0" brushRef="#br0" timeOffset="117000.6919">18579 7193 11242,'-20'20'1249,"2"0"-1089,-3 0 1570,-19 19-289,20 1-1152,1-20-225,-1 19-320,20 1-833,0-20-1442,0 0-1601</inkml:trace>
  <inkml:trace contextRef="#ctx0" brushRef="#br0" timeOffset="117285.7082">18798 6994 9705,'0'40'1217,"0"-20"0,0 19 1313,0 1-1120,0 0-770,0 20-415,20-21-1,-20 1-96,0 0-128,20-1-513,-20-19-1024,20 0-737,-1 0-1346</inkml:trace>
  <inkml:trace contextRef="#ctx0" brushRef="#br0" timeOffset="118964.8044">19393 7312 4388,'0'0'1089,"0"0"1793,0 0-223,-20 0-897,20 0-417,0 0-256,20 0-192,-20 0-321,0 0-95,0 0-97,20 0-96,1 0-95,-1-20-97,18 20 0,-17 0-160,19 0-385,-20 0 289,-1 0-384,1 0-481,0 0-545,-20 0-800,0-20-1217</inkml:trace>
  <inkml:trace contextRef="#ctx0" brushRef="#br0" timeOffset="119171.8161">19492 7154 9609,'0'19'-32,"0"-19"1441,0 20 1474,0 20-1314,21-20-512,-21 19-416,0 1-257,20-20-288,-20 19-96,20-19-640,0 0-1378,-1 0-2851</inkml:trace>
  <inkml:trace contextRef="#ctx0" brushRef="#br0" timeOffset="120001.8637">20049 7154 5028,'0'-21'385,"20"21"-321,-20 0 1601,0-19-223,0 19-834,0 0-127,-20 0-1,20 0 33,-20 0-97,20 0-320,-20 19-96,0 2 32,1-2-32,-1 1 0,20 0 64,0 20 224,0-21 257,20 21-225,-1-20-192,1 0 1,20 0-1,-1-20-32,1 0 160,0 0 288,-21 0 225,1-20-96,0 0 96,0 0-97,-20 0-127,0-19-65,0 19-63,-20 0-65,0-20 32,0 21-256,-19-21 33,19 19-65,0 21-96,20-19-193,-20 19-383,20 0-577,0 19-1057,0 2-2819</inkml:trace>
  <inkml:trace contextRef="#ctx0" brushRef="#br0" timeOffset="120181.874">20406 7253 15214,'0'19'1698,"0"-19"-2948,0 0 1763,0 0 191,0 0-992,20 0-769,-20 0-1121,20 20-1826</inkml:trace>
  <inkml:trace contextRef="#ctx0" brushRef="#br0" timeOffset="120484.8913">20545 7054 13004,'0'0'-288,"20"-20"608,0 20 1666,19 0-1250,1 0-447,-19 0-129,17 20-128,-17-20-128,-1 20-96,-20 20-129,0-21 33,-20 2 160,-1 18 160,1 1 128,-19-20 64,39-1 129,-20 1-65,20 0-192,0-20 0,0 20 96,20-20-192,19 0-929,-19 0-2081,21 0-4838</inkml:trace>
  <inkml:trace contextRef="#ctx0" brushRef="#br0" timeOffset="120902.9151">20922 7093 15118,'0'0'929,"0"-19"-1410,0 19 1026,20 0-129,0 0-448,19-20 32,-19 20 0,0 0 32,0 0-160,-20 0-64,0 0-32,0 0-129,0 0-191,-20 0 256,-20 0 159,21 0-63,-1 20-192,0-20-97,0 19 225,20 2 128,-20 19 64,20-21-32,20 1 0,0 20 64,0-20 32,0-1-192,-1 1-193,1 0 225,-20 0 128,20 0 64,-20-20 160,20 20 353,-20-20 352,-20 0-97,20 0-255,-20 0-257,0 19-160,-19-19-128,19 0-224,0 0-449,0 0-1505,-19 0-1569</inkml:trace>
  <inkml:trace contextRef="#ctx0" brushRef="#br0" timeOffset="122244.9919">21339 7233 5445,'0'0'2178,"0"0"-1281,0 0 1313,0 0-321,0 0-735,0 0-194,20 20-223,-20-20-288,20 0-289,-20 19-160,20-19-449,-1 20-704,1-20-961,0 0-1505,-20 0-4869</inkml:trace>
  <inkml:trace contextRef="#ctx0" brushRef="#br0" timeOffset="122411.0014">21438 7213 12043,'-20'20'96,"1"0"577,19-1 1280,-20 1-1504,20 20-449,0-20-1409,0 0-2307,0-1-1729</inkml:trace>
  <inkml:trace contextRef="#ctx0" brushRef="#br0" timeOffset="122758.0213">21557 7054 9192,'21'0'801,"-21"0"256,20 0 1377,19 0-1377,-19 20-416,0-20-353,19 19-256,-39-19-64,20 21 0,-20-2 32,-20 21-96,1 0 0,-21-20 160,20 19-32,-1-19 224,3 0 129,-2 0-1,20 0-256,0-20 32,20 20-32,-2-20-224,23 19-640,-21-19-770,19 0-1377,-19 0-2946</inkml:trace>
  <inkml:trace contextRef="#ctx0" brushRef="#br0" timeOffset="122988.0344">21855 7133 12139,'20'0'-64,"-20"21"576,0-2 1666,20 1-1088,-20 0-514,0 20-224,0-1-256,0 1-96,0-20-160,0 19-448,21-19-962,-3-20-1441,-18 20-2690</inkml:trace>
  <inkml:trace contextRef="#ctx0" brushRef="#br0" timeOffset="123298.0521">22094 7213 11883,'-20'40'64,"0"-40"-96,-1 19 544,21 21-223,0-20-386,0 0-415,0 0-193,21-1-95,-1-19-161,0 20 256,19-20 128,-19-20 417,0 1 320,-20-1 994,20 0 383,-20 0-384,0 0 0,0 0-288,-20-19-224,20 19-289,-20 0-320,0 20-224,1-20-225,-1 20-319,20 0-1026,-20 0-2146</inkml:trace>
  <inkml:trace contextRef="#ctx0" brushRef="#br0" timeOffset="123594.0691">22331 7054 11530,'0'0'1089,"0"0"-640,-19 0 1505,19 0-1057,0 20-705,-20-1-128,20 2-32,-20-2 32,20 21-64,0-20 32,0 0 64,20 0 96,-20 0-96,39-1-32,-19 1 97,0-20-97,21 0-64,-23 0-225,2 0-447,1 0-1026,-21 0-1953,0 0-6375</inkml:trace>
  <inkml:trace contextRef="#ctx0" brushRef="#br0" timeOffset="123824.0822">22430 7154 7975,'-18'39'1538,"18"-19"-449,-20 20 2274,20-21-1345,-21 1-1122,21 20-223,0-20-609,0 19 385,0-19-385,0 20-481,0-20-896,0 0-2435,0 19-4708</inkml:trace>
  <inkml:trace contextRef="#ctx0" brushRef="#br0" timeOffset="138002.8932">22312 6717 5541,'-20'19'160,"20"-19"256,0 0 898,0 0 223,-20 0-640,20 0-513,0 0 321,0 0 576,0 0-160,0 0-544,0 0-225,0 0 32,0 0-31,20-19 223,0-2-127,-1 2-193,1-21 64,0 21-160,1-42 97,17 21-65,3-19-64,-1-1-128,-1-19 64,21-1-64,-1 1-32,20-21 0,2 21 64,-2 0 32,0-1-64,-20 20 96,-19 21-96,-20 0 0,0 18-192,-20 1-192,0 0-385,0 20-769,0 0-1152,-20 0-2403</inkml:trace>
  <inkml:trace contextRef="#ctx0" brushRef="#br0" timeOffset="138485.9208">22252 6478 11530,'20'0'737,"-20"-20"-801,0 20 64,0 0 96,20 20-128,-20 0-224,0-1-385,0 21 705,0 0 449,-20 0 256,0 0 31,20 0 1,-20-1 96,20-19-321,0 0-319,0 0-33,20 0 96,20-1-128,-1-19-96,1 0 65,19 0-161,-18 0-161,18-19-928,-19 19-1313,-20 0-1698</inkml:trace>
  <inkml:trace contextRef="#ctx0" brushRef="#br0" timeOffset="139365.9713">22868 4471 8648,'0'-20'1025,"0"0"256,0 20 256,0 0-1344,0 20-65,20 0 160,-20 39 64,20 1 289,-20 19 160,0 1-193,0 20-191,-20-21-225,0-20-128,20 1 32,-21-20 224,21-20-32,0-20 193,0 0 320,0 0 96,21-20-801,-1-20-321,0 0-223,0 1-64,19-1-289,-19 20 384,20 0 1,-21 0 192,1 20 96,0 20 192,0 0 160,0 0-64,-1 20-96,-19-1-256,20-19-385,-20 20-896,0 0-1506,20-21-2626</inkml:trace>
  <inkml:trace contextRef="#ctx0" brushRef="#br0" timeOffset="139776.9947">23285 4968 12267,'-41'0'-961,"41"19"833,-18 1 160,18 0 0,-21 20 96,42-20-288,-3 19-32,2-18 544,1-2-256,19-19 161,-40 0 223,18 0 97,3 0-257,-1 0 64,0-19-95,0 19 159,-1-40 64,-19 20-223,0 0-321,0 0-128,-19 0-193,-21 0 97,20 0 0,-19 20 384,-1 0-160,-1 20 288,41-20-128,-18 20 96,36 0 193,2 0 31,1-20-256,-1 20-96,18-20-480,-17 0-96,-1 0-321,20 20-2114,-21-20-2658</inkml:trace>
  <inkml:trace contextRef="#ctx0" brushRef="#br0" timeOffset="140123.0145">23562 4471 8103,'20'-40'-32,"0"20"-160,-20 0 1473,0 0 385,0 1 448,21 19-1281,-21-21-865,0 42 480,-21-2 417,21 1-193,-20 40-95,0-21-129,1 41 65,-1-20-257,0 18-128,20 3 64,0-21-63,20-1-258,0 1-159,-1-21-128,1 1-865,21 0-449,-21-20 609,-2-1-2659,2 2-2241</inkml:trace>
  <inkml:trace contextRef="#ctx0" brushRef="#br0" timeOffset="141112.0711">23801 4729 8359,'-20'0'1602,"20"0"-1410,0 0 1634,-20 0 384,20 0-961,0 0-1217,0-21 128,20 21 129,0 0-257,20 21-64,-1-21 32,-19 0-289,20 20-191,-21-20 160,1 19 127,-20 2 225,20-2 193,-20 22 95,-20-22 0,20 21-32,-20-20-127,1 0-97,19 0-256,-20-1 127,40-19 97,-20 20 33,19-20-226,-19 20-223,20-20-609,20 20-1057,-19-20-1409</inkml:trace>
  <inkml:trace contextRef="#ctx0" brushRef="#br0" timeOffset="141371.0859">24277 4749 8167,'20'-20'801,"-20"-1"897,0 21 576,0 0-1441,0 0 640,0 21-384,0-1-224,20 20-129,-20 0-415,0 19-225,20-19-32,-20 19-160,0-19-64,19-20-257,-19 20-159,20-20-513,-20-1-1314,20-19-2529</inkml:trace>
  <inkml:trace contextRef="#ctx0" brushRef="#br0" timeOffset="141710.1053">24495 4829 14958,'21'0'256,"-21"0"-769,0 0 545,0 0 225,0 20-257,0-1-32,0 21 32,0 0 64,0-1-224,0-19-225,20 20 225,0-20 224,-20 0 128,18 0 577,3-20 96,-1 0 32,0-20-129,0 20-287,-1-20 192,-19 0-449,20-20 96,-20 20-256,-20 1 385,20-21-353,-19 20-192,-1 20-129,20-20-287,-20 0-481,0 20-545,20 0-1793,0 0-3619</inkml:trace>
  <inkml:trace contextRef="#ctx0" brushRef="#br0" timeOffset="141941.1185">24793 4789 12555,'20'0'1474,"0"0"-1314,-20 0 1281,0 0-1088,0 0-97,-20 0-96,20 19 128,0 2 33,0-1-1,20-1 32,-20 1-160,39 0-192,-19-20-64,21 20-128,-21-20-448,18 0-514,-17 0-543,-1 0-1122,-20 0-928</inkml:trace>
  <inkml:trace contextRef="#ctx0" brushRef="#br0" timeOffset="142121.1288">24933 4789 10698,'20'40'736,"-20"-20"642,0 19 1921,0-19-1858,0 20-1185,0-1-352,0-19-96,0 20-449,0-20-832,0 20-1826,0-21-3203</inkml:trace>
  <inkml:trace contextRef="#ctx0" brushRef="#br0" timeOffset="142403.145">24991 4431 12908,'41'20'-64,"-2"-20"160,-19 20 1505,20 19-416,-1 1-608,1 0-225,0 19 97,19 0 95,-39 22 97,1-21-289,-1 19-96,-20-20-288,-20 21 128,-1-40-128,1 19-448,-18-18-353,-3 18-961,1-40-2978</inkml:trace>
  <inkml:trace contextRef="#ctx0" brushRef="#br3" timeOffset="152150.7025">16714 8067 2530,'0'0'2114,"0"-20"-192,0 20-417,0 0-63,0-19-321,0 19-128,0 0-1,0 0 130,0 0-162,0 0-607,0 19-65,0 1 96,0 20-127,0 0 63,0 20 64,0-1-95,0 20-1,0 1-32,0-20-128,0-1-64,19-19 32,-19-1-64,0 1-32,20-19-96,-20 18 0,0-39-480,0 20-674,0-20-1344,0-20-1154</inkml:trace>
  <inkml:trace contextRef="#ctx0" brushRef="#br3" timeOffset="154149.8168">16714 8107 7046,'-20'-20'737,"0"20"-641,20-20 929,-20 20 608,20 0-255,0 0-193,0-20-577,0 20-383,20 0 255,0 0-31,0 0-97,19 0-64,1 0-32,-20-19-95,19 19-97,2-20-64,-1 20 96,19 0-64,0 0-32,-19-21 0,19 21 0,-19 0-32,19 0 64,22 0 64,-2 0-32,20 0-96,-20-19 32,20 19 0,1 0 32,19 0 0,0-20-32,-20 20-32,21 0 64,-2 0-32,1 0 32,21 0 0,-21 0 0,0 0-32,-1 0 0,22-20 0,-21 20-96,0 0 0,1 0 96,-21 0-32,19-20 32,1 20 32,1 0-32,-1 0 0,0 0 0,1 0 0,-21 0 0,19 0 0,1 0 0,1 0-128,-21-20 0,20 20-1,-20 0 65,21 0 32,-41 0 32,20 0 32,-20 0 0,20 0 0,-20 0-32,2 0 0,-2 0 0,0 0-96,20 0-128,1 0-128,-21 0 64,1 0 63,-21 0 97,0 0 160,2 20-32,-3-20 128,-17 0-128,-2 0 0,-19 0 64,0 0-32,-20 20-32,0-20 65,0 0-33,0 0-32,0 0 0,0 0 0,20 0-32,-20 0 0,20 0 64,-1 0-32,-19 0-32,20 0 64,0 20-32,0-20 32,0 0-32,-20 0 32,21 0 0,-21 0 0,18 0 0,-18 0 0,0 0 0,0 0 32,0 0-32,20 0-32,-20 0 0,0 0 32,0 0 0,0 0 160,0 0 32,0 0 1,0 0-33,0 0-128,0-20 32,0 20-192,0 0 32,0 20-32,0-20 96,0 0 0,0 20 0,0-20 0,0 19 0,0 2 0,0-1 0,0-20 0,0 19 32,0 21-32,0-20-32,0 0 64,0 0-32,0 19 0,0-18 0,0 18 0,0 1 64,0-20-64,20 19 0,-20 2 0,0-2-64,21-19 64,-21 20 64,0-20 64,0 19-128,0-19 32,0 20-32,0-21 32,0 21 0,0-19 0,20 18-32,-20-19 0,18 20 0,-18-20 32,0 19-32,0-19 32,21 0-32,-21 0 0,20 0 0,-20-1 32,0 2 32,20-21-64,-20 19 32,0-19-32,0 20 0,0-20 0,0 20 0,0-20-32,0 0-32,-20 0-32,20 0 64,0 0 0,-20 0 64,-1 0 0,3 20-64,-23-20 32,1 0-96,1 0-224,-1 0-97,-19 0 129,19 0 128,-39 0 96,18 0 64,-38 0 0,20 0 32,-40 0 128,19 0-64,-17 0 0,-3 0-64,1 0-32,-21 0 0,21 0 32,1 0-32,-21 0 0,-1 0 0,2 0 96,19-20 32,-21 20-32,2 0-64,-1 0 0,19 0-32,-19 0 32,1 0-32,18 0 32,1 0-32,0 0 33,1 0-33,-2 0 32,1 0 0,0 0-32,-1 0 128,1-20-64,20 20 0,-19 0 64,17 0-96,2 0-32,20 0 32,-20 0-32,-1 0 0,1 0 0,0-20 0,0 20 0,20 0 32,0 0 0,-2 0 32,2 0 64,20 0 32,-1 0-192,21 0 32,-22 0 0,23 0 64,-3-19 0,21 19-31,1 0 31,-1 0 0,0 0-96,-20-21 32,21 21-32,-1 0 32,0 0-32,-20 0 32,21 0 32,-21 0-32,20 0 0,-19 0 0,19 0 0,-21 0 0,21 0 0,-19 0 0,19 0 32,0 0 0,20 0 32,-20 0 96,20 0 0,0-19-192,0 19-128,0 0-193,0 0-223,0 0-321,0 0-320,-20 0-609,20 0-768,0 0-1634</inkml:trace>
  <inkml:trace contextRef="#ctx0" brushRef="#br3" timeOffset="154358.8287">16634 8684 12203,'0'19'0,"0"1"352,0 0 866,0 0-514,0 20-640,20-21-64,-20 21-160,0 0-513,20-1-1505,-20 1-2370</inkml:trace>
  <inkml:trace contextRef="#ctx0" brushRef="#br3" timeOffset="155382.8873">5915 7730 9288,'0'39'64,"0"-19"705,0 0-256,0 0-161,0 19-32,20 1 97,-20 0-129,0 20-96,0-1 96,0 1-160,-20-1-96,20 1 33,0 0-33,0-40 64,0 19 64,0 1 32,0-20-96,0 0-32,0-1-32,20-19 64,-2 21-32,2-21 32,21 0-32,-2 0-31,21 0-162,-21 0-351,21 0-1,19 0-255,-18 0-257,18 20-224,20-20-321,-20 0-608,20 0-993,1 0 513</inkml:trace>
  <inkml:trace contextRef="#ctx0" brushRef="#br3" timeOffset="156154.9314">7899 8524 864,'198'0'-32,"-98"-19"-799,-20 19 831,-1 0 31,-20 0 449,2 0-352,-2-20-96,0 20 609,-19 0 1313,0 0 64,-1 0-353,-19 0-256,0 0 1,0-21-545,1 21-673,-3 0-64,22 0-32,-19 0-64,-1 0 32,-2-19 192,3 19-31,-1 0-129,-20-20 32,0 20-64,0-20-64,0 20-64,-20-19-64,-1-2 32,21-18-33,-18 19-319,18-20-289,-20-19-320,20-1-544,0 0-609,0 1-2114,0-1 3204,0 20 3681,0 0 1154,20 20-1985,-20 1-64,18-1-161,-18 0-224,0 20-384,0 0-384,0-20-257,0 20-192,0 0 32,0 0-192,-18 0 32,-2 20 32,-1-20 32,1 0 64,0 0 64,-19 0 96,19 0 32,-20 0 33,1 0-97,-21 0-128,21 0-32,-22-20-32,-18 20 0,0-20 0,0 20 0,-20-20-32,-20 20 32,19 0 0,-19-19-64,0 19 128,-1 0-128,1 0 32,1 0 32,-1 0 32,-1 0-64,21 0 64,20 0 32,-20 0-32,18 0-32,2 0 0,0 0 0,0 19 0,0-19-32,-2 0-32,2 0 0,0 20-32,19-20 96,1 0 0,0 20 0,-2-20 0,23 20-32,-3-20 0,21 20-64,-19-20-449,19 0-480,0 20-128,20-20-320,0 19-1090</inkml:trace>
  <inkml:trace contextRef="#ctx0" brushRef="#br3" timeOffset="156752.9657">6767 8505 6181,'-18'19'1986,"18"-19"-1890,18 0 1314,23 0 63,17 0-672,3 0-449,38 0-64,0-19 33,21 19 63,18 0 97,-19 0-225,21 0-192,-21 0 0,0 0-64,-19 0-192,17 0-193,-36 0-191,-2 0-481,-40-20-2146</inkml:trace>
  <inkml:trace contextRef="#ctx0" brushRef="#br3" timeOffset="158434.0619">16872 8564 6021,'-20'0'3684,"0"0"-3652,20 0 929,0 0 480,0 0 32,0 0-512,0 0-416,20 0 63,-20 0-95,20 0-33,1 0-31,-1 0-193,18 0-192,-17-20 0,-1 20-64,0 0-224,0 0-417,-1 0-416,1 0-448,-20 0-897,0 0-1442</inkml:trace>
  <inkml:trace contextRef="#ctx0" brushRef="#br3" timeOffset="158759.0804">17269 8326 8456,'20'-20'2914,"-20"20"-2657,0 0 1152,0 0-160,0 0-993,0 0-160,-20 20 0,20-1 65,-20 1 63,20 1 64,-19-2 0,19 1-63,0 0-65,0-1 0,19 2 96,1-21-64,0 20-96,1-20 97,17 0-129,3 0-32,-1 0-64,-21 0-289,1 0-351,0 0-866,0 0-800,-20 0-1089,0 0-4164</inkml:trace>
  <inkml:trace contextRef="#ctx0" brushRef="#br3" timeOffset="158939.0908">17448 8386 3971,'-19'0'1506,"19"0"-1538,0 19 1986,0-19 288,0 20-833,0 0-288,0-1 96,0 22-448,0-22-545,0 21-192,0 0-256,-20-21-577,20 2-704,20-2-801,-1 2-1602</inkml:trace>
  <inkml:trace contextRef="#ctx0" brushRef="#br3" timeOffset="159249.1085">17607 8505 8872,'-20'19'160,"20"1"-160,-20 0 705,20 0-225,0 0-160,20-1-223,0 2-97,19-2 64,-19-19 32,20 0 192,-1 0 289,-19 0 704,1-19 448,-1-2-255,-20 2-449,0-1-385,0 0-255,-20 0-257,-1 0 32,1 1-96,-19-1-128,19-1 64,0 21-96,0-19-160,20 19-929,0 19-1346,20-19-1633</inkml:trace>
  <inkml:trace contextRef="#ctx0" brushRef="#br3" timeOffset="159617.1295">18024 8485 10409,'0'0'417,"-20"0"1024,20 0 545,0 0-801,20 20-288,19-20-256,-19 19-257,20-19-192,-1 20-192,-19-20 64,21 20-160,-21-20-480,-2 20-385,3-20-289,-21 0-1088,0 0-1281,0 0-1986</inkml:trace>
  <inkml:trace contextRef="#ctx0" brushRef="#br3" timeOffset="159797.1399">18261 8464 9160,'-38'41'1377,"18"-22"-31,-1 1 1344,1 0-1376,2 0-1058,-3 19-192,1-18-224,20-2-865,0 2-1313,0-21-2467</inkml:trace>
  <inkml:trace contextRef="#ctx0" brushRef="#br3" timeOffset="160028.153">18421 8266 13004,'0'20'0,"0"0"1089,0 19 1185,0 2-1025,0-2-544,0 0-449,20 2-160,-20-2-64,0 1-512,19-1-962,-19-18-1248,20-2-1987</inkml:trace>
  <inkml:trace contextRef="#ctx0" brushRef="#br3" timeOffset="160237.165">18739 8464 13292,'0'21'-32,"20"-21"577,-1 0 1376,21 0-1056,0 0-577,-21 0-416,21 0-640,-20-21-1442,-20 21-5189</inkml:trace>
  <inkml:trace contextRef="#ctx0" brushRef="#br3" timeOffset="160410.1749">18838 8405 9769,'20'59'1217,"-20"-18"-160,19-22 1089,-19 21-1473,0-20-577,20 0-1346,-20-20-3426</inkml:trace>
  <inkml:trace contextRef="#ctx0" brushRef="#br3" timeOffset="161024.21">19373 8365 6534,'-39'21'-225,"19"-21"-735,-20 19 2177,40 21-417,-19-21-351,-1 22-33,20-22-191,20 21-1,19-20-32,-19 0-128,20-20 160,-1 19 769,2-19 513,-1-19 31,-1-1-320,-19 0-128,-20 0-288,0 0-128,0 1-33,-20-1-223,-19-1-33,19 2-256,-21-1-64,21 0-96,0 20-320,1 0-961,19 0-1154,0 0-1473,19 20-5605</inkml:trace>
  <inkml:trace contextRef="#ctx0" brushRef="#br3" timeOffset="161182.2191">19790 8524 16751,'0'0'-160,"0"0"224,0 0 0,20 0-480,-20 0-1730,20 0-3812</inkml:trace>
  <inkml:trace contextRef="#ctx0" brushRef="#br3" timeOffset="161464.2352">19950 8345 13452,'-20'0'2370,"20"0"-2658,20 0 641,0 0 351,-1 0-512,21 20-224,0 1 64,-1-21-64,-19 19-32,0 21-32,0-21-32,-20 2 64,-20 18 96,0-19 32,0 0 224,0 0-95,1 0 95,19-20-96,0 19-128,19-19-128,1 0-897,20 0-1858,-1 0-2466</inkml:trace>
  <inkml:trace contextRef="#ctx0" brushRef="#br3" timeOffset="161882.259">20347 8365 12011,'20'-20'128,"0"20"1249,-1-19 545,1 19-1377,0-20-385,0 20-96,0 0 0,-20 0-64,0 0-288,-20 0 95,0 0 129,0 0 32,-19 20 0,19-1 0,-20-19-32,40 20 32,-21 1 32,21-2 32,21 21 0,-1-21 0,20 2 32,-21-1-96,21-1 32,-20-19 0,0 20 0,-1 0 0,1 0 64,-20 0 97,-20-1 255,20-19 289,-19 21-97,-1-21-127,0 0-33,-20 0-288,21 0 0,-1 0-160,0 0-32,20 0-160,-20 0-416,20 0-546,0 0-2337,0 0-4388</inkml:trace>
  <inkml:trace contextRef="#ctx0" brushRef="#br3" timeOffset="162582.2992">20664 8505 14509,'21'19'32,"-21"-19"641,38 0 864,-17 0-928,19 20-449,-1-20-96,1 20-32,-1 0-128,1-20-448,-20 0-706,0 20-1664,-1-20-1923</inkml:trace>
  <inkml:trace contextRef="#ctx0" brushRef="#br3" timeOffset="162769.3097">20922 8464 9513,'-20'0'2402,"20"0"-2018,-19 21 2371,19-1-1122,-20-1-928,0 21-449,0-20-192,-1 19-32,21-18-224,0 19-833,0-21-1121,0-19-2018</inkml:trace>
  <inkml:trace contextRef="#ctx0" brushRef="#br3" timeOffset="163029.3246">21181 8306 9801,'0'39'3875,"0"-19"-3586,20 1 1504,-20 18 97,19 0-897,-19 2-544,20-2-385,-20 1 64,20-20-64,-20 20-64,0 0-385,20-21-575,-20 1-546,0 0-1281,0 0-2465</inkml:trace>
  <inkml:trace contextRef="#ctx0" brushRef="#br3" timeOffset="163361.3436">21517 8306 9160,'20'20'2915,"-20"-20"-2947,-20 19 801,20 1 544,-18 1-705,18-2-287,-21 21 63,21-21 97,0 2-97,0-1 96,21-1 97,17 1-193,-18-20-63,21 20-97,-23-20-160,23 0 0,-21 0-128,0 0-320,-1 0-225,1 0-576,-20-20-1634,0 20-1473</inkml:trace>
  <inkml:trace contextRef="#ctx0" brushRef="#br3" timeOffset="163599.3573">21677 8386 10473,'20'39'161,"-20"-19"1440,0-1 1218,0 2-1282,19-1-576,-19-1-384,0 21-257,20-20-160,-20 0-64,0 20-32,20-21-64,-20 2-192,20-2-256,-20-19-417,0 20-1057,20-20-2915</inkml:trace>
  <inkml:trace contextRef="#ctx0" brushRef="#br3" timeOffset="163967.3783">21916 8345 9224,'18'0'1089,"-18"20"-1057,20 1 1730,-20-2 224,0 1-1025,21 19-193,-21 2 97,0-2-192,0-19-417,0 20-192,0-21-32,0 21-64,0-19-256,20-2-609,-20-19-1089,0 20-1761,0-20-6151</inkml:trace>
  <inkml:trace contextRef="#ctx0" brushRef="#br3" timeOffset="164327.3989">22232 8345 15406,'20'20'32,"-20"1"-160,0-2 1121,-20 21 192,20-21-737,-19 22-255,19-2-1,-20-19-128,20 20-32,0 0-64,20-21-128,-1 2-161,1-2-95,0 1 192,0-20 32,0 0-193,-1 0 1,1-20 384,0 20 96,-20-19 96,21-2 0,-21 2 33,-21-21-33,21 20-192,-40 0 64,21 0 32,-21 20-192,20 0-577,0 0-3170,20 0-8777</inkml:trace>
  <inkml:trace contextRef="#ctx0" brushRef="#br3" timeOffset="165027.4389">23126 8524 5861,'-20'0'5285,"20"0"-4997,-20 0 1666,20-19-288,0 19-417,0 0-384,-20 0-321,20 0-95,20 0-161,-20 0-128,20 0 0,19 0-160,1 0 96,-20 0 65,39 0-129,-38 0 32,19 0 64,-1 0-160,-19 0 64,39 0-32,-19 0-64,0-20-481,19 20-352,-39 0-736,21 0-1122,-41 0-352,18 0-2242</inkml:trace>
  <inkml:trace contextRef="#ctx0" brushRef="#br3" timeOffset="165307.4549">23343 8306 11851,'-18'0'-641,"-2"0"161,0 20 1280,-21-1-287,2 1-449,19 1 32,-20 18 545,1-19-33,19 20-95,0-20-33,0-1 65,20 1-97,0 0 33,20-20 127,20 20-127,-1 0-193,1-1-128,19 2-160,-18-21-384,17 19-577,-37 2-1249,19-21-2018</inkml:trace>
  <inkml:trace contextRef="#ctx0" brushRef="#br3" timeOffset="165992.4941">23880 8028 8968,'-20'-20'0,"20"-1"-160,0 42 736,0-21 770,20 20-321,-20 19-385,20 21 65,0-20-97,0 39-351,-20-19-33,0 20 32,0-21 0,0 1 65,-20-21 159,20 1-63,-20-20-33,20-1 192,0-19 97,0 0-673,0 0 32,0-19-160,20-1-96,0 0-129,-20 0 33,19 0 128,1 20 32,0-19 96,0 19 192,1 0 32,-3 19 32,2 1 64,-20 0-127,0 0-65,20 0-64,-20-1-289,0 2-704,0 19-1024,0-40-834,0 19-3651</inkml:trace>
  <inkml:trace contextRef="#ctx0" brushRef="#br3" timeOffset="166728.5363">24376 8604 10153,'0'-20'1730,"-20"20"-1986,20 0 576,-19 0 320,-1 0-287,20 0-225,-40 0 160,20 20 193,20-1-1,-19 2-160,19 19-192,0-21 1,0 1-97,19 20-96,1-20 0,20 0 64,-1-20 32,21 19-32,-40-19 64,19 0 0,-19-19 32,1 19 32,-1-20 0,-20 0-32,0 0-64,0 0-96,-20-19-96,-1 18 96,-17 2 0,-3-2 64,1 21 64,1-19 128,19 19 0,-20 19 32,40-19 65,0 21 31,0-2-32,20 2-128,20-2-192,-1-19-480,1 20-994,1 0-2177,-23-20-6471</inkml:trace>
  <inkml:trace contextRef="#ctx0" brushRef="#br3" timeOffset="167522.5816">23900 9061 11594,'0'0'513,"0"0"-1,0 0 706,0 0-514,-20 0-351,0 20 95,1-1 129,-1 21-1,0 0-31,20 0-65,-20 19-384,20-19-64,0 20 32,0-21-224,20 1-352,20-20-289,-21 19-288,1-18-961,20-1-1249,-1-20-2050</inkml:trace>
  <inkml:trace contextRef="#ctx0" brushRef="#br3" timeOffset="167790.5971">24078 9160 13004,'20'0'160,"-20"0"256,0 20 1346,0 0-769,0 0-449,0 0-63,0 19 95,0 1-127,0 0-161,0-20-192,0 19-64,0-18-64,21-2-320,-21-19-513,0 20-1345,0-20-1505,20 0-3044</inkml:trace>
  <inkml:trace contextRef="#ctx0" brushRef="#br3" timeOffset="168035.6111">24337 9220 9609,'19'-20'736,"1"0"225,-20 20 1538,0 0-1410,-20 0-417,20 0 193,0 20-32,-19 0-161,19 0-223,0 19-65,0-19-127,19 0-161,1 0 128,0 0-32,20 0-192,-19-20-224,17 0-545,-17 0-512,19 0-1730,-22 0-3171</inkml:trace>
  <inkml:trace contextRef="#ctx0" brushRef="#br3" timeOffset="168230.6222">24495 9220 1,'0'20'12522,"0"-20"-12426,0 20 1218,0-1 896,-20 21-961,20-20-737,0 20-319,0-21-161,0 22-225,0-22-479,20 21-1026,-20-21-1345,0 2-2242</inkml:trace>
  <inkml:trace contextRef="#ctx0" brushRef="#br3" timeOffset="168518.6387">24714 9180 10153,'20'20'96,"-20"-20"929,20 20 1602,-20 0-962,0 0-672,0 19-96,0-19-352,-20 20-225,20-1-160,0 2-64,0-22-64,0 21-64,0-21-576,20 22-1250,-20-21-2306,0 0-7111</inkml:trace>
  <inkml:trace contextRef="#ctx0" brushRef="#br3" timeOffset="168843.6573">24991 9299 13612,'21'20'-704,"-21"0"512,-21 0 1056,1 0-191,20 19-545,-18 1-128,-2-20-64,20 19 0,0 2-256,20-1-1,-20-21-95,18 2 320,2-2 384,21-19 129,-21 0-33,-1 0-96,-19 0-96,20 0-160,-20-19-64,0-2 32,0 2 0,0 19 0,-20-20 0,1 0-128,-1 20-1121,0 0-2306</inkml:trace>
  <inkml:trace contextRef="#ctx0" brushRef="#br3" timeOffset="169145.6745">25111 9160 14029,'20'-20'-160,"-20"20"224,20 20 1473,-1-20-320,1 20-576,20 0-417,-20 20 96,19-1 97,-19 1-33,0 0-224,1 19 33,-21-19-161,20 19 96,-20-18-128,-20-1-32,20 0-353,-21-1-351,-19-19-994,22 20-1922,-23-20-6629</inkml:trace>
  <inkml:trace contextRef="#ctx0" brushRef="#br3" timeOffset="170098.729">23364 8981 4003,'0'0'2306,"0"0"-2177,0 20 735,0 0 1411,-21 0-802,21 20-576,0 0-449,0 19-159,0 1-161,0-21 0,0 21-160,0-20 128,0-1 64,-18-18 256,18-2-31,0 1 736,0-20-1025,0 0-256,18-20-64,-18 1 95,21-2 129,-21 1-32,20-19-256,0 19 32,-20 0 128,20 0 256,-1 20 64,-19-20 64,20 40 225,-20-20-65,20 20-128,-20 0 193,0 20-257,0-21-96,0 22-96,-20-22-192,20 21-416,0-21-1090,0 22-2178,0-21-6213</inkml:trace>
  <inkml:trace contextRef="#ctx0" brushRef="#br3" timeOffset="170530.7538">23643 9538 9577,'0'0'640,"0"0"-640,-20 0 1281,-1 0-480,21 20-384,0 0-65,0 0 64,0-1-224,0 2-95,0 18-1,21-19-128,-1 0-32,18 0 64,-17 0 128,19-20 224,-1 0-160,-19 0-96,20 0 32,-21-20-128,-19 0 0,20 0-32,-20 0-64,0 0 128,-20 1 96,1-2-96,-21 2-96,20-1-32,-19 20 32,-22 0 32,41 0 0,-18 0 64,38 20 160,0-20 97,20 19 159,-2 2-224,2-2-64,21 1-224,-2-20-224,1 20-673,0-20-2370,-1 0-5669</inkml:trace>
  <inkml:trace contextRef="#ctx0" brushRef="#br3" timeOffset="171691.8201">24218 8405 11146,'0'-40'481,"-20"40"-1,0-20 609,-1 20-609,3 20-383,-2 1-97,-21-2 0,3 21 0,17 0 64,1 19-32,0-19 192,20 20-32,20-20-32,0-1-64,19-19 96,1 20 1,19-40-33,2 0 0,-22 0 513,21-20 95,-21 0-95,1-20-321,-20 0-128,0 0-31,-20-19-193,-20 0-32,0 18-64,-20-18-65,-19-1-31,0 41 96,-1-21 0,1 40 0,-20 0 192,18 20 64,22 0 32,19 19 1,20 1-65,0 19-32,39-18 32,1-2-32,1 1 32,38-20 32,-20-1 64,1 2 65,-21-21 95,1 0 0,-1-21-191,-39 2-65,0-21-64,0 0-64,-19 1 32,-1-1-160,-20-19-129,1 18-223,-21 2-193,21-1 161,-22 0-1,23 21 225,-23 19 224,22 19 96,-1 21 32,20 0 160,20 19-95,0 1 127,20 0-96,20-1-64,19-19-32,0-1 32,22-18 64,-22-2 0,20-19-31,-19 0-1,-21-19-96,1-21-32,-20 0-96,-20 0-193,-20 1-95,0-21-161,-20 21 65,1-2 64,-1 2 127,-19 39 129,19-20 160,-19 40 192,18 0 97,3 19-1,17 21-128,21 0-96,0-1 96,21-19-32,17 20-160,23-20 0,-2-21 32,20 21 32,-19-40-32,-1 0 96,-19 0-96,-1-20 0,-39 0-32,0 1 0,-18-2 0,-3 2-96,-19-2 32,0 21 0,1 0 64,-1 21 64,20-2-32,1 2 96,19 18 32,19 1 64,21 0-159,19-1 95,1-19-64,-1 0 0,2 0 96,-2 0-96,-19-20-609,-20 0-1024,-1-20-3139</inkml:trace>
  <inkml:trace contextRef="#ctx0" brushRef="#br4" timeOffset="177064.1275">16852 9279 352,'0'0'1441,"-20"-19"641,20 19-608,0 19 223,20-19 577,-20 20-896,20 0-161,-20 0-192,21 0-321,-1 19-127,-20-19-161,20 20-95,-20 0 31,18 0-32,-18 20-31,0-20-129,0-1 32,0 1 32,0-20-64,0 0 0,0-1 33,0 1-33,0-20 32,0 0-32,0 0 128,21 0-127,-1 0-194,20 0-223,-1 0 480,1-20-95,19 20-290,1 20 129,20-20 32,-1 20 0,20-20-224,0 20 64,41-20-128,-21 0-97,19 0-127,22 0-33,-22-20 161,21 20-225,-21 0-63,22-20 319,-2 20 1,2 0 224,-22 0 0,1 0-705,-19 0 481,-1 0-33,-20 0-95,19 20 256,1-20 192,1 0 160,-1 0 128,21-20 257,-22 20 223,1 0-544,0-20-224,1 20-192,-1 0-64,-1 0-257,1-19 193,-19 19 384,19 0 256,0 0 161,-20 0 512,1 0-64,-21 0-545,0-20-160,1 20-64,-21 0-192,20 0-64,-18-20 128,18 20-128,-20 0 96,1-20 64,-1 20 64,-18 0 32,17 0 160,-17 0 1,-21-20-1,-1 20 288,21-20-191,-40 20-225,20 0-96,0-19 0,-20 19-64,19-21 0,1 21 96,0-19-96,-20-1 96,0 20 96,0-20-63,0 0-33,0-1-128,0 2 32,0-1 32,0 0-64,0 1 32,0-2-32,20 1 0,-20 1-97,20-1-159,-20-20-32,0 20-161,0 0 129,-20 1 352,20 19-96,-20 0 96,20-20 0,0 20 0,-20 0-32,20 0 64,0 0-32,-20 0 32,1 0-64,-1 0 32,0 0-96,-20 0-192,1 0-385,-40 0-128,-2 0 161,2 0 287,-40-20 129,19 20-160,-38-20-513,-1 0-128,-1 0 577,-18 0 512,19 20 32,-19-19-64,-2 19 96,22 0 288,-22 0-224,42 19-192,-21-19 0,20 20-32,-1 0 32,-18-20-192,19 0-32,-21 20 224,21-20 32,-19 0 64,19 0 128,-1 0 33,-19 20-65,21-20-192,-42 0 32,22 0 96,-1 0 160,-1 0 353,-18 0 63,-2-20 65,2 20 288,0 0-128,-2 0-449,41 0 33,0 0 96,39 20-353,1-20-192,0 20-32,19-20-32,21 20 0,-1-20-224,1 19-545,19-19-224,-20 0-64,19 20-96,3-20 256,-2 0 641,0 0 192,-21 0 128,21 20-609,1-20-4291</inkml:trace>
  <inkml:trace contextRef="#ctx0" brushRef="#br2" timeOffset="179553.2698">16972 10273 8680,'20'-20'512,"-20"20"-288,0 20 481,0-20 352,0 20-96,20 0-384,-20 20-321,20 0-96,-20-1 96,19 1-32,-19-1-63,0 21 31,0-20 0,0 19-32,-19-18-64,19-2-32,0-19 32,0 0 64,0 0-31,0-20 63,19 0 64,1 0-128,0 0-32,0 0-96,0 0 0,19 0-32,1 0 0,-1 0 0,1 0 32,1 20 0,18-20-32,0 0 64,21 0-64,-1 0-192,0 0-225,0 0 161,21 0 64,-1 0 64,-19-20-32,20 20-1,-21-20-191,-20 20-705,1 0-192,-21-20 416,1 20 481,-1-20 191,21 20 1315,-21 0-290,1 0-800,1 0 2050,18 0-1377,1 0-673,-1 0 32,20 0-32,0 0-32,20 20 32,-18-20-32,18 0 32,0 0-32,1 0 0,-1 20 32,0-20-64,0 0 32,21 0 0,-2 0 32,-19 0-96,20 0-64,-20 20 32,21-20 96,-1 0 0,-20 0 0,21 0-224,-1 20 128,-1-20 32,1 0 96,1 0-32,-21 0 32,0 0 160,0 0 0,1 0-160,-1 0-32,0 0-128,0 19 0,-18-19-32,18 0 32,-20 0 95,-20 20 1,20-20 129,-18 0 63,-23 20 0,3-20 224,-1 0 97,-21 0-1,1 0-96,-20 0-127,20-20-129,-20 20-64,0-20-128,20 1-192,-20-1-65,0 0-95,0-20 160,-20 1 160,20-2 96,0-18-64,0 19 31,0-20-351,0-19-481,0 19 257,0 1 319,0-1-383,0 0 159,0 1 385,-20-1 192,20 21-64,0 19 64,0 0 225,0 0-65,0 20-128,-20 0-96,20 0-96,0 0 64,0 0 0,-19 0 64,19 0 96,-20 0-32,0 20 64,-21-20-64,3 0-64,-3 0-32,-18 20-32,-1-20-128,-19 20 32,-20-20-96,-1 0-32,1 0-1,-20 0 33,-1 0 192,3 0-32,-23 0 64,21 0 0,-19 0 0,-2 0 0,1 0 32,1 0-64,-2 0 64,1 0 32,21 0 64,-22 0 32,21 0-32,-21 0 65,22 0 95,-1 0-224,0 0 128,-1 0 0,1 0 1,20-20 95,-21 20-160,3 0-96,-3 0-32,21 0 32,-20 0 0,19 0 160,-19-20 289,20 20 319,-21 0-159,21 0-225,-20 0-223,20 0-129,-21 0-64,21 0 96,0 0-64,20 20-64,-21 0 0,21-20 32,0 20-481,19-1 1,-19-19 63,20 20-223,-2-20-321,23 21 512,-3-21 385,1 0 64,21 19 0,-1-19-96,0 0-640,20 20-2564</inkml:trace>
  <inkml:trace contextRef="#ctx0" brushRef="#br1" timeOffset="189819.857">16575 6935 3171,'0'-40'1057,"20"40"736,-20-20 33,0 20 192,0 0-289,0 0-800,0 0-768,0 0 63,20 0 384,-20 0-63,0 20-129,0-20 161,0 0-1,19 20-95,-19 0-97,0 19 0,0 1-31,0 0-65,0 20-192,20-1-32,-20 21-32,0-21 96,0 1-64,0-1 33,0 1-97,0 0 64,0-20 96,0-2-256,20 3 192,-20-1-64,0-1 32,0 1 0,0-20 128,0 0-64,0 0-64,0-1 128,20 1-95,-20-20-33,0 0 32,0 0-64,0 0 128,0 0 64,0 0-64,0 0-32,0 0-32,0 0-64,20-20 1,-20 20-98,0 0 130,19 0-65,1 0-33,0-19-31,0 19 64,19 0 32,1 0-96,1-20 64,-3 20-32,-17 0 0,19 0 32,-1 0 0,1 0 32,0 0-96,-1 0 64,1 0-32,-1 0 96,22 0-128,-23 0 96,3 0 0,18-20-128,-19 20 96,0 0 0,19 0 32,-19-20-32,-1 20 0,1 0 0,-1 0 0,2-20-32,-1 20 32,-1 0-64,-19 0-32,20 0 32,-1-20 32,1 20-32,-20 0 64,19 0-32,-19-19 64,20 19-160,-1 0 128,2 0-96,-21 0 96,18 0-96,3 0 32,-1 0 0,19-20 128,-39 20-128,19 0 64,1 0-97,1 0 97,-3 0-32,3 0-32,-1 0 128,-1 0 0,-19 0-256,20 0 288,19 0-160,-19 0 96,-1 0-32,1 0 32,-1 0-128,22 0 128,-23-20 32,3 20-96,-1 0 96,19 0-448,-19 0 672,-1 0-320,1 0 32,-1 0 32,1 0 0,1 0-96,-3 0 160,23 20-128,-22-20 64,-19 0-32,20 0-32,-1 0-64,1 0-160,0 0 64,-21 20 160,21-20-96,1 0 96,-3 0 96,3 0-160,-2 0 64,1 0-32,0 0 96,-1 0-97,1 0 1,-1 0 32,1 0 64,21 0-160,-22-20 192,21 20-32,-21 0 64,1 0-31,19 0-33,-19 0-32,-1 0 96,1 0-192,19 20 32,-18-20 31,-1 0-63,-1 0-64,21 0 32,-1-20 96,0 20 0,1 0 64,-19 0 0,18 0-32,0-20 32,-19 20-64,0 0 32,-1 0-32,1 0 32,19 0 0,-19 0 32,-1 0-32,22 0-32,-2-20 96,-19 20 0,19 0 32,-19 0 161,-1 0-33,1 0-128,0 0 160,-1 0-128,2 20 64,-1-20 97,-1 0-129,1 0-64,-1 0 32,1 0-64,-20 0 0,19 0-96,-19 0 64,0 0-64,0 0 96,19 0-96,-19 0 0,0 0 32,1 0-32,-1 0-32,18 0 32,-38 0 32,21 0-32,-21 0 64,20 0 32,-20 0-32,0 0-32,0 0 32,0 0 0,20 0 0,-20 0 0,0 0-160,0-20 160,19 20 32,-19 0-128,0 0 64,0 0 32,20-20-96,-20 20 160,0 0-128,-20-21 32,20 21 32,0 0-96,0-19 96,0 0 0,0 19-32,0-21-64,0-19 32,0 20 32,0-19 64,0 19-96,0-20 32,20 1-32,-20-21 32,0 20-288,20-19 480,-20 19-384,20-19 32,-20-1 96,0 20 96,0 0 0,20 1 64,-20 19 0,0 0-32,19 0 64,-19 0-192,0 1 128,0-1-128,0 20-64,0-20 64,0 20-192,0-20-129,0 20-31,0 0-1,0-20 129,0 20 64,0 0 64,0 0 96,0 0 32,-19 0 32,19 0-32,0 0 32,0 0 32,-20 0-32,20-20 0,-20 20 0,20 0 0,-20 0 0,0 0 0,1 0-32,-1 0-32,0 0 64,-21 0-32,3 0 32,-3 0-32,2 0 32,-1 0 32,0 20 0,-19-20-32,19 0 0,-19 0 0,0 0 0,-2 0 0,2-20 0,-1 20 0,-19 0 0,20 0 0,-1 0 0,1 0 0,-20 0 0,-2 0 0,22 0 64,-20 0-32,19 20-32,-20-20 32,1 0 64,0 0 64,-20 0-64,39 0-64,-19 0 0,20 20 0,-2-20-32,2 0 0,-20 0 0,19 0 0,-19 0 0,0 0-32,-2 0 32,2 0 0,0 0 32,0 0-32,0 20 0,-2-20-32,2 0 64,0 0-32,20 20 64,-22-20-96,23 0 32,-3 20 32,2-20-32,-20 0-32,19 0 64,1 19-32,-20-19 0,18 0 0,-18 0 128,20 20-64,-20-20-64,19 0 32,-19 0 0,18 20-64,-18-20 96,0 0-96,20 0 96,-22 0-96,23 0 32,-22-20 32,-19 20-96,20 0 225,-1 0-161,21 0 192,-20 0-96,18 20-32,2-20-96,-20 0 160,19 0-96,1 0 32,-2 0-32,2 0 0,0 0 64,-1 0-64,21 0 64,-21 0-96,1 0 96,-2 0 33,3 0-97,17 0-32,2 0-32,-1 0 0,0 0 32,21 0 32,-1 0-32,0 20 0,0-20-32,0 0-97,1 0-31,-1 0 64,20 0 0,-20 0 0,20 0 96,-20 0-128,20 0 64,0 0 0,0 0 64,0 0-32,0 0 0,0 0-32,0 0 32,20 0 0,-20 0 64,40 0 32,-21 0-160,21-20 96,0 20 0,-1 0-97,21 0 97,-1 0 0,2 0-96,18 0-224,0 0 32,20 0 160,-20 0 128,20 0 0,1-20-32,-1 20 32,20 0 0,21-20 0,-2 20 0,1-19 0,19-1 32,-18 20 0,18-20 32,-38 20 96,-1 0-64,0 0-64,-40 0-224,-18 0-225,-22 0-383,-19 0-738,0 0-319,0 0-290,-20 0 386,-20 0 448,-20 0-3716</inkml:trace>
  <inkml:trace contextRef="#ctx0" brushRef="#br1" timeOffset="190923.9201">17448 6895 10409,'0'0'96,"0"0"-544,0 0 1665,0 0 321,20 0-1122,0 0-384,0 0 160,0 0 385,-1 0-129,21 0-192,0 0-127,19 0-65,20-20-64,2 20-128,-2 0-225,20 0-223,0-20-161,21 20 64,-21 0-352,19 0 257,21 0-129,-19 0-256,19 0 320,-1 0 160,-18 0-256,-21-19-608,20 19-1154,-19 0 1442,-1 0 1473,0-20 1218,0 20 191,0-20 513,-20 20-384,21-20-1153,-21 20-481,1 0 0,-1 0-128,1-20-64,-1 20-321,1 0-287,19 0-97,-20 0-704,1 0 416,-1 0 1057,0 0 640,20 0 706,-18-20 31,-2 20 64,0-19-448,0 19-448,-19-21 63,19 21-31,-20 0-161,22 0 33,-2-19-257,-20 19-32,20 0 0,-19 0-64,19 0 0,0-21-64,-18 21 0,-2 0 0,1 0 32,-21 0-32,-19 0 32,20 0-96,-21-19 64,1 19-64,21 0 64,-21 0-64,-2 0 64,2 0-64,1 0 97,-1 0-33,0 0 0,-20 0 32,0 0 96,0 0 192,0 0-32,0 0-159,0 0-1,0 0-160,0 0-64,0 0-32,0 0 32,0 0-65,0 0 33,-20 19-64,20-19-32,0 21 64,0-21 0,0 19 32,0-19-129,0 21-255,0-2 0,0 1-225,0 0-128,0 0 385,0 0 320,0 19 95,0 1 33,0 0 0,0-1 33,-20 1-33,20 0 0,0-1 32,0 1 0,0 0 32,0-20 64,20 20 32,-20-1-64,0 1-64,0-20-32,0 20-32,0-21-64,0 21 128,20-20 0,-20 0-32,0 0 128,0-1 64,0 1-256,0 1 128,0-2-64,0 2 0,0-21 0,0 19 0,0 0-96,0-19-96,19 21-673,-19-21-2402</inkml:trace>
  <inkml:trace contextRef="#ctx0" brushRef="#br3" timeOffset="196713.2513">16615 8107 5060,'0'-20'289,"0"20"-129,0-20 1057,0 20 480,0-20-63,0 20-513,0 0-320,0 0-385,0 0-95,-20 0-129,20 0-160,0 20 192,0 0 160,0 0 161,0 20 127,0-1-287,0 1-33,20 20-160,-20-1-64,19 21-31,-19-20 31,20-1-96,-20-19 0,20 20 0,-20-20 0,0-1 0,0 1-32,20-20 0,-20 0 32,0-1 32,0-19 64,0 0 449,0-19-481,0-1-321,-20 0-31,20-20 96,-20 1-160,20-22-225,-20 2 129,1-20 128,-1 19-65,0-20 33,20 21 416,-20 19 320,-1 1 33,21 18 31,0 2 33,0 19-193,0 0-416,21 0 64,-1 19 64,0 21-32,-20 0 0,20 20-32,-1 0 0,-19 18 0,0 2 32,0-1-32,0 1 64,0 0 0,0-21 0,0-19-32,0 0 32,0 0 32,0-21 64,0-19 32,0 0 1,0 0 95,0 0-96,0 0-705,0-19-159,0 19 95,0-21-128,0 21-127,0-19 543,0 19 257,0 0 224,0 19 321,0-19-193,-19 21-224,19-21 0,0 19-64,19-19 96,-19 0 0,20 0 33,-20 0-1,20 0 0,-20 0-96,20 0 0,0-19-32,-1 19 64,1 0 32,20 0-64,-1 0 0,22 0 0,18 0-32,0 0 64,1 0-32,19-21-32,1 21 32,-1-19 32,-20 19 0,20-20 161,-20 20-1,0 0-192,2 0-32,-22 0-32,0 0 0,1 0-32,-1 0-96,2 0 31,-23 0 97,23 0 32,-22 0 0,1 0 0,-1-20 32,-19 20 32,0 0 161,0 0-161,-20 0 0,0 0 64,0 0 0,0-20-64,0 20-160,-20 0 64,-20 0-32,1 0 32,-1 0-64,1 0-160,-22 20-129,2-20 33,-20 0 160,19 0 128,1 0 32,-1 0 32,21 0 64,-22 0 192,41 0 256,2 0-31,18 0-161,0 0-96,38 0 225,-17 0-129,39 0-256,-1 0-32,0 0 32,21 0-32,-1 0-32,1 0 0,-22 0 0,3 0 0,-2 0 0,-19 0 0,19 0 0,2 20 0,18-20 32,-20 0-32,1 0-32,19 0 128,-20-20 0,22 20-192,-23 0 0,1-20 0,2 20 32,18 0 0,-20 0 32,1 0-96,-1 0-32,22 0-32,-22 0-161,0 0 65,-19 0-128,19 0 31,-19 20 33,19-20 128,-19 0 96,19 20-225,2-20 257,-2 0 64,1 0 32,-21 0 32,21 0-32,-21 0 0,22 0 32,-23 0 96,3 0 225,-1 20-97,19-20-32,-19 0-64,-1 0-96,1 0-32,19 0 0,-19 0 32,-1 0 32,2 0 1,17 0 63,-17 0 64,-1 0-32,19 0-160,-19 0 32,19 0 0,-18 0-32,-3 19 0,3-19-32,-1 0 32,-1 0 0,21 0-32,-21 0 0,1 0 96,-1 0 97,1 0-65,1 0 0,17 0 0,-17 0-32,-2 0-32,1 0 64,19 0 64,-19 0-127,-1 21-1,1-21 32,0 0 32,19 0-96,-18 0-128,-3 0 128,3 19-64,-21-19 64,19 0-96,1 0 128,0 20 0,-21-20-96,21 0 64,-20 0-32,19 0 32,1 0-32,1 0 32,-23 0 64,23 0-128,-21 0 64,0 0 96,-1 0-192,1 0 0,0 0 64,-20-20 0,20 20 0,-20 0 0,0 0 64,0 0-96,20 0-32,-20 0 32,0 0 64,19 0 32,-19 0-160,20 0 160,0 0-96,0 0-32,-20 0 128,20 0-64,1 0 32,-21 0 32,0 0-32,0 0 0,0 0-64,0 0 160,0-19-128,18 19 0,-18 0 32,0 0 0,0 0-32,0 0-32,0-21 64,0 21-32,0 0-32,0 0 64,0-19-128,20 19 192,-20-20-192,0 20 96,0-20 96,0 0-128,0 0 32,0 0-32,20-19 32,-20-1-32,21 0-64,-21 0 0,20 0 32,-2-19 32,3 19 0,-1 1-32,-20-1 96,20 0-96,-20 0 96,0 1-96,0 19-32,-20-20 96,20 20-32,0 0-64,0 1 31,0-21 1,0 20 0,-20 0-128,20 0 64,-21 0-32,21 0 0,0 0-64,0 1-193,-18-22 1,18 22 256,0 19 96,-20-20 96,20 20 32,-21-20 0,21 20-64,-20 0-64,20 0 32,-20 0 32,20 0 0,0 0 0,0 0 0,-18 0-32,18 0 0,0 0-33,0 0 33,-21 0 0,1 0 0,20 0 32,-20 0 0,-20 0 0,21 20 0,-1-20 0,0 0 0,0 0 32,0 0-32,-19 0 32,-2 0-96,3 0 64,-23 0-32,22 0 32,-21 0 0,21 0 32,-21 0 0,1 0 0,19-20 0,-19 20-32,-2 0-32,-18 0 64,20 0-64,-21-20 64,21 20 129,0 0 191,-22 0-256,42 0-32,-21 0 32,1-20 192,19 20-191,-19 0-33,19 0-32,1 0-32,-22 0 32,2 0-32,-1 0 0,1 0 32,19 0 0,-19 0-32,0 0-32,19 0 64,-19 0-32,-2 0 0,-18 0 0,20 0 0,-1 0 32,-19 0 32,20 0-64,-2 20 0,-18-20 0,19 0 0,1 0 0,0 0 0,-2 0 0,23 0 0,-23 0 0,22 0 0,-1 20 0,-19-20 0,19 0 0,-19 0 0,19 0 0,-19 0 0,-2 0 0,2 0 0,19 20 0,-19-20 0,19 0 0,-19 0 0,19 20 0,-1-20-32,-18 0 0,1 0 0,-3 0 32,2 0 0,-1 0 0,1 0 0,0 0 0,-2 19 0,3-19 0,-3 0-32,2 0-32,19 0 64,1 0-32,-21 0-32,21 0 32,-22 0 0,2 21-1,-1-21 33,1 0 0,0 0 33,19 20-33,-19-20 0,19 0 32,20 0 0,-21 0-32,2 0 0,-1 0 0,1 0 0,-1 0 0,20 0-32,-19 19 32,-1-19 0,0 0 0,21 0-32,-21-19 32,-1 19 0,23 0-33,-43 0 33,22 0-96,-1 0 96,-19 0-32,19 19 0,-19-19 64,19 0-32,-1 20-32,3-20 0,-3 0-96,1 0 32,21 0-32,-1 0 64,0 0 64,0 0 0,20 0-32,-20 0-224,20 0-1090,0 0-1152,0 0-1922</inkml:trace>
  <inkml:trace contextRef="#ctx0" brushRef="#br2" timeOffset="202368.5748">15364 10810 11050,'-20'20'737,"0"-20"-641,40 0 801,-20 0 544,20 0-64,20-20-448,19 0-384,0-20-65,1 1 33,20-2-193,-22 2-224,23 0-96,-22-2 0,-19 1-192,-1 21-513,-19-1-672,0 0-1538,-20 20-1697,0-20-4004</inkml:trace>
  <inkml:trace contextRef="#ctx0" brushRef="#br2" timeOffset="202613.5887">15840 10412 9224,'-59'-19'2723,"39"19"-1698,0 0 416,20 0-96,20 0-768,0-21-257,19 21-288,21-19 0,-1 19-32,2-20 0,18 20 32,-21 0-32,3 0 0,-22 0-64,-19 20 32,0-1 0,-20 21 96,-20 0 32,0 0-96,20-21 96,-19 21-96,-1-20 0,0 1-128,20-2-416,0 1-1186,20 0-2017,-20-20-6727</inkml:trace>
  <inkml:trace contextRef="#ctx0" brushRef="#br0" timeOffset="214267.2553">5439 2820 12363,'-61'21'1153,"41"-1"-352,0-20 320,20 0-96,20 0-256,0-20-513,41-1-64,18-17-64,0-2-64,20-20 193,40 0-161,-21 1 160,22-1-128,-1 1-32,-1-21-32,2 21-32,-21-1 32,-40 20-96,-20 1-448,-18 19-705,-41 0-1121,-21 20-2883</inkml:trace>
  <inkml:trace contextRef="#ctx0" brushRef="#br0" timeOffset="214627.276">5835 2286 1825,'0'-21'6086,"0"42"-6214,-20-2 224,-20 21 705,1 0 160,-21 19 576,1 20-96,-2 0-159,3 1-257,-22 20-225,20-41 1,1 1-320,39-1-193,0-19-160,0-20-96,20 0 160,40-1 193,0 1 159,19 0 1,20 1-321,2-21 64,18 19-288,19-19-96,-19 0-801,0 0-1569,-18 0-4357</inkml:trace>
  <inkml:trace contextRef="#ctx0" brushRef="#br0" timeOffset="215486.325">13220 735 2530,'40'-40'6886,"-21"21"-6597,1 19 1024,0-21 577,-20 21-673,0-19-384,20 19-385,-20 0-64,0 0 129,0 19 160,-20 21-225,20 0-224,-40 19-32,1 41-96,-22-20-63,3-2 127,-1 22-32,18-20-32,-18-1 32,19-19-160,0 20 32,1-21-160,-1 1-673,20-21-512,-19 21-833,19-21-993,-1-19-2595</inkml:trace>
  <inkml:trace contextRef="#ctx0" brushRef="#br0" timeOffset="215738.3394">12604 1352 13773,'0'-41'416,"0"41"-1249,0 0 993,0 20 289,0 20-225,0-20-128,0 40-32,0-1 32,0 1 0,0 19 321,0-20 159,0 1 161,0-19-32,20-3-129,1-17 1,-3-2-129,22 2-192,1-21-63,-2 0-258,41-21-223,-1 2-769,0 19-993,21-21-2018</inkml:trace>
  <inkml:trace contextRef="#ctx0" brushRef="#br0" timeOffset="223698.7948">753 11645 6438,'0'0'864,"0"-20"-223,0 20 608,0 0 32,19 0-672,-19 0-385,0 20 545,0-20 192,0 19-224,20 21-97,-20 20-95,20-1-353,-20 41-96,21-21-96,-21 40-256,20-20 96,-2 0 192,2-19 192,-20-20-96,0-1 448,21-38 417,-21-21-192,0 0-449,0-21-319,-21-18-98,21-2 130,0 2-98,-20-21 33,2 1-64,-2-21-288,-1 1-481,21 0-416,-20-2-32,20 3 1153,-20-2 480,20 21-192,20 19-128,-20 20 64,20 0 193,21 20-129,-23 0-128,23 20-224,-1 20-609,-1 0-416,1-1-96,-1 1 576,1 0 513,-20 0 192,-20-21 480,0 21-64,0-20 225,-20 0 448,-20 0-256,21-20-417,-21 20-320,0-20-352,21-20-1121,-21 20-738,19-20-3810</inkml:trace>
  <inkml:trace contextRef="#ctx0" brushRef="#br0" timeOffset="224065.8158">1229 11803 8391,'0'20'-832,"0"0"63,0 0 1217,0 0-320,0-1-95,0 2-66,-20-2 1155,20 0 223,0-19 352,-20 0-447,20 0-514,0 0 97,-20-19-224,20 0-129,-19-2-288,19-18-192,0-1 32,0 0-96,0 1 192,19-1 65,1 20-1,0 20-32,-20 0 0,20 0-160,21 0-480,-23 20-802,2-20-800,1 40-768,19-40-1410</inkml:trace>
  <inkml:trace contextRef="#ctx0" brushRef="#br0" timeOffset="224427.8364">1527 11823 12716,'0'0'192,"0"20"-1185,0-20 1762,0 0 640,0 0-672,20 0-257,-20 0 129,20 0-225,-1 0-64,1-20-128,0 20 1,-20-20 31,20 20-96,-20-20-128,0 1-288,0 19-161,-20-20-127,-20 20 127,21 0 193,-21 0 96,0 20 96,21-1 96,-1 1 32,0 20 256,20-20 65,0 0-97,20 20-96,0-21 0,39 0-192,0-19-160,1 0-160,20 0-673,-22 0-1602,3-19-4067</inkml:trace>
  <inkml:trace contextRef="#ctx0" brushRef="#br0" timeOffset="224894.8631">2122 11764 12043,'21'-20'96,"-21"20"-288,-21 0 448,1 0-32,20 20-96,-18-1 129,-2 1 415,-1 0-544,1 20-64,0-20 97,20 20-225,0-21 160,20 0 192,0-19 32,21 0-32,18-19 1,-1-21-1,3 1-96,-22-1 161,-19 0-65,0 1-96,-20-1-96,0-19-160,-20-1-448,0 1-930,1-2 225,-21 21 288,20 1 1185,-1 19 417,3 20-321,-2 0-159,20 20 287,0 19 321,0 1 32,0 0-321,20 20-128,-2 0-127,3-1-65,-1-19-64,20 19-128,-21-19-160,21-20 32,-20 0-32,0 0-65,-1-1-415,1-19-257,-20 0 0,20-19-640,0-1-930,-20 0-480,21 0-3395</inkml:trace>
  <inkml:trace contextRef="#ctx0" brushRef="#br0" timeOffset="225037.8713">2519 11783 5541,'20'0'1890,"1"20"-481,-21 0-640,20 0-289,-2 0-448,3 0-2370,-1-1-3460</inkml:trace>
  <inkml:trace contextRef="#ctx0" brushRef="#br0" timeOffset="225170.8789">2580 11585 15246,'0'20'-577,"18"-20"-2658,3 0 2467,-1 0-1026,0 20-3363</inkml:trace>
  <inkml:trace contextRef="#ctx0" brushRef="#br0" timeOffset="225399.892">2877 11704 10954,'-20'20'-160,"0"-20"-97,0 20 1347,20 0 511,-20-1-640,20 21-288,0-20-1,0 0-31,20 0-289,0-1-96,20-19 33,-19 0-161,17 0 192,-18 0-352,21 0 256,-23 0-192,-18 0-544,0 0-1186,0 0-4003</inkml:trace>
  <inkml:trace contextRef="#ctx0" brushRef="#br0" timeOffset="225933.9226">3096 11704 14221,'-20'0'1249,"20"0"-1569,20 0 832,-1 0 417,1-20-416,20 20-289,19 0-96,-19-20 0,-1 20-96,22 0-64,-23 0-512,-18 0-962,1 0-800,-1 0-96,-20 0 160,-20 0-2403</inkml:trace>
  <inkml:trace contextRef="#ctx0" brushRef="#br0" timeOffset="226158.9354">3274 11366 11210,'0'40'673,"0"-21"-257,0 21 1506,0-19 0,20 19-801,-20-1-641,0 21 1,19-1-385,-19-19-128,20 19-192,0-19-481,1 0-1185,-1-20-832,-2-1-1218</inkml:trace>
  <inkml:trace contextRef="#ctx0" brushRef="#br0" timeOffset="226330.9453">3592 11684 13805,'0'20'576,"0"0"-512,19 0 449,-19 0-33,0 19-448,20-19-865,-20 20-1185,20-20-992,-20-1-65</inkml:trace>
  <inkml:trace contextRef="#ctx0" brushRef="#br0" timeOffset="226510.9556">3592 11486 16303,'-20'0'288,"20"0"-1633,20-21 1601,-20 21 129,19 0-834,-19 0-2145,20 0-2467</inkml:trace>
  <inkml:trace contextRef="#ctx0" brushRef="#br0" timeOffset="226755.9696">3791 11645 7879,'20'59'5797,"-2"-19"-5124,-18-20 416,20 19 96,1 1-512,-21-20-417,40 0-160,-21-20 225,1 0-1,-20 0 160,20 0 1,-20 0-193,20-40-128,-20 20-128,0-20-32,-20 1-64,0-1-384,20 0 63,0 1 33,-20 19-865,20 0-1922,0 0-1858</inkml:trace>
  <inkml:trace contextRef="#ctx0" brushRef="#br0" timeOffset="227145.9919">4127 11783 14445,'0'0'-640,"20"20"223,-20-20 1154,20 0 0,0 0-545,19 0-192,-19-20 0,1 1 96,-1-1 0,0 0 96,-20 0-96,0 0-96,-20 0 0,0 20-128,-1 0-32,-17 0 32,-3 0 32,21 20 0,0 20 32,1-20 256,19 19 160,0 1 449,19-20 64,1 20-33,20-21-159,-1 2-289,22-2-255,-23-19 159,23 0-192,-22 0 64,1-19-224,-20 19-256,-20 0-1410,20 0-3395</inkml:trace>
  <inkml:trace contextRef="#ctx0" brushRef="#br0" timeOffset="228379.0625">3870 11684 1921,'0'0'2531,"0"0"-2499,0 0 1537,0 0 737,20 0-1120,-20 0-450,0-20 353,0 20-96,0 0-256,0 0-129,0 0 65,0-19-32,0 19-97,0 0-127,0 0-129,0 0-224,-20 0-128,-1 0-96,21 19 32,-20 1 96,2-20-64,-2 20-1,20 20 1,-21-1 128,21-19-64,0 20 64,21-20-32,-1 0 32,-2-1-32,23 2-96,-21-21 32,19 19 224,1-19 65,-20-19 127,19-2 257,-19 2 223,0-21-191,-20 20 32,0 0-225,-20-19-160,0 19 129,1 0-225,-1 0-128,-20 20-64,20-20 64,1 20-224,-1 0-705,0 0-512,20 20-1314,0-20-2754</inkml:trace>
  <inkml:trace contextRef="#ctx0" brushRef="#br0" timeOffset="229678.1368">4366 11704 8648,'0'-20'576,"0"20"449,-20 0 353,-1 0-770,3 20-224,-2 0-223,0 0-33,-1 19 256,1-19 193,20 20-33,-18-20-288,18 0-127,0-1-1,18 2 32,-18-21-96,20 19 416,1-19-255,-1-19-1,0 19 64,-2-40-256,3 20 288,-21 0 65,0-20 63,0 1-448,-21-1 545,21 20-641,-38-20-225,18 21 65,-1 19 32,-17 0 0,17 19-1,1 21 129,0-20 128,20 39-32,-20-19 0,40 0 0,0-20 64,0-1 97,39-19-194,-18 21 130,-3-21-97,23-21 288,-22 21-224,-19-19 224,0-21 32,0 20 33,-20-20-97,0 21 128,-20-1-287,-20 0-226,21 0-63,-21 20-64,20 0 0,-19 20 64,19 0-1,0 0 97,-1 19 0,21 21 32,-20-21 32,40-18 0,-20 17-64,21-17-256,19-21-97,-22 0 385,23 0 128,-1-21 96,-21 2 65,1-21-1,-20 21 416,0-21 1,-20 0-32,20 1-257,-39 19-224,19 0-224,0 20-160,-1-20-97,3 40-31,18 0 224,-20 0-225,20 19 1,0 1 32,0 0 224,20-21 96,-20 2 64,18-2-225,3 0 33,19-19 224,-20-19 32,-20 0 65,19-2 31,-19 2 128,0-1 609,0-20-288,-19 20-225,-1 20-256,0-20-192,20 20-288,-20 0 352,20 20-320,0 0-193,0 0 1,20 0-97,0 0-704,0-1-1634,-1-19-2242</inkml:trace>
  <inkml:trace contextRef="#ctx0" brushRef="#br0" timeOffset="230067.159">4643 11704 15822,'0'0'-608,"0"20"480,20 0 640,-20 0-191,21-1-257,-1 21-321,-20 0-159,20-20-64,-20 20 351,0-21 161,0 0-96,0-19 128,0 0 417,0-19 31,0 0-319,0-2 127,0-18 192,0-1-255,18 0-193,3 1 96,-1-1-288,0 0 64,0 21 128,-1-1 224,1 20 128,0 0 65,0 39-65,-20-19 193,20 20-97,-20 19-320,19-19-127,-19 0-65,20-1-449,-20-18-896,20 17-1634,-20-38-3940</inkml:trace>
  <inkml:trace contextRef="#ctx0" brushRef="#br0" timeOffset="230579.1883">4246 11664 1121,'-38'20'2914,"17"20"97,1-20-1249,20 39-129,0-19-31,0 0-257,0 0-640,20-2-385,19-17-224,-19-21 64,21 0 1,-3 0 95,-17-21-96,19 2-96,-20 0-128,-20-21 160,19 20-96,-19 0 64,-19-20-64,-1 20-64,0 1-128,0-1 0,-1 20 416,3 0-160,18 0-64,-20 0 0,20 20 448,0 19-159,0-19-193,0 20-64,0-20 64,20-1-416,19 2-705,-19-2-929,0-19-1570,0 19-3330</inkml:trace>
  <inkml:trace contextRef="#ctx0" brushRef="#br0" timeOffset="231560.2445">5418 11605 4260,'-20'0'5028,"0"0"-4547,20 0 1409,-20 0 480,20 0-544,0 0-513,0 0-577,20 0 65,20 0 32,-19 0-256,17 0-33,3 0-512,-3 0 96,23 0-128,-41-20-64,19 20-224,-19 0-353,0 0-416,0 0-736,-20 20-1667,-20-20-3266</inkml:trace>
  <inkml:trace contextRef="#ctx0" brushRef="#br0" timeOffset="231749.2553">5457 11764 5541,'0'19'8872,"0"-19"-8872,20 0 1217,1 0 705,-1 0-865,18 0-512,3 0-385,-1 0-224,-1 0-128,1 0-1122,-20 0-2145,-1 20-5606</inkml:trace>
  <inkml:trace contextRef="#ctx0" brushRef="#br0" timeOffset="233025.3282">6172 11287 13260,'-20'19'1570,"40"-19"-2051,-20 40 417,20 0 96,-20 20 128,20-1-64,0 21-32,-20-1-128,21-19-128,-3-1 96,-18-19 96,0-20 0,20 0 0,-20-20 64,0 0 64,-20-20-192,2-20-160,18 20-289,-41-19 129,21-1 160,0-19-225,0 19-255,-19 0-385,19-20 416,0 20 609,0 0 545,20-19 383,0 39-159,20-20 160,0 21-353,20 19 161,19 0 256,20 0-449,-18 19-288,18 21-95,0 0-65,-19 20-32,-1-20-64,-19 19-65,-21 1 33,-19-1 64,0 1 64,-19-20 64,-1-1 0,-20-19 129,1 0-65,-1 0-128,0 0-705,1-20-992,-1 0-129,19 0-480,21 0-2595</inkml:trace>
  <inkml:trace contextRef="#ctx0" brushRef="#br0" timeOffset="233392.3493">6887 11704 13837,'-21'0'448,"-17"20"-576,-3 0 288,3 19 288,17 1-191,-19-20-193,40 20 0,0 0-64,0-21 64,20-19 96,0 0-320,19 0 192,2 0-545,-1-19-31,-1-2 128,-19 2 287,0-21 97,-20 20 32,0-20 0,0 21 64,-20-1 481,0 0 608,20 20-192,-21 0-128,21 0-385,-18 20-31,18 0-65,18-1-96,-18 21-160,41-20-160,-21 0-352,19 0-449,-19-1-416,20-19-161,-20 21-864,0-21-1153,-1-21-3075</inkml:trace>
  <inkml:trace contextRef="#ctx0" brushRef="#br0" timeOffset="233564.359">7066 11823 544,'-40'-59'1217,"40"19"577,-20 20 3459,20 0-1858,20 20-1697,0-20-33,0 20-319,-1 0-674,21 20-31,1-20-97,18 0-63,-1 0-1,3-20-224,-22 20-224,-19 0-512,0 0-481,-20-19-897,0 19-2113,0 0-2756</inkml:trace>
  <inkml:trace contextRef="#ctx0" brushRef="#br0" timeOffset="233760.3703">7225 11446 12459,'0'59'1153,"0"-38"-608,20 18 1217,-20 1-161,0 19-1152,0-19-385,20 20-161,-20-21 65,18 1-704,3 0-994,-1-21-1409,20 2-1954</inkml:trace>
  <inkml:trace contextRef="#ctx0" brushRef="#br0" timeOffset="234114.3905">7581 11744 13324,'0'0'1922,"-18"0"-1922,-3 0 833,1 0 192,0 20-641,-19-1-320,39 1-96,-20 0 128,20 20-96,0-20 32,20-1 32,-1 2-128,1-2-32,0-19-32,21-19-128,-23 19-129,2-21 1,-20 2 384,20-1 0,-20 0 0,0-20 32,0 20 192,0 20 353,0-19-129,0 19 1,0 0-161,0 19 128,21 1-95,-21 0 63,38 0-192,-17-20 32,19 20-224,-20-20-160,-1 20-576,1-20-738,0 0-2594,-20 0-8071</inkml:trace>
  <inkml:trace contextRef="#ctx0" brushRef="#br0" timeOffset="234871.4339">7860 11406 9769,'20'19'64,"-1"2"-320,1 19 159,-20 19 1,20 1 192,-20-1-96,0-19 0,0 20 193,20-21 671,-20-39-95,0 20-32,0-20 993,0-20-834,0 0-735,-20-19 31,0-1 288,20 0 129,-20-19-161,20 19-320,0-20-224,0 1-801,0 19 129,20 0 768,0 40 32,-20-20-225,20 40-31,1 0 256,-21 19-32,18 1-32,2 0 32,-20-19 32,21 18 64,-1-19-32,0-20-32,-2 0 161,3 0 31,-1-20-64,-20-19-32,20 18 128,0-19-31,-20 21-65,19-21-32,1 0-64,0 0-64,0 20 0,-20 20 0,20 0 96,-1 20 0,-19 20 0,0 0 96,20 19 1,-20 2-97,0-22-192,20 21-481,0-1-640,0-19-1442,-1-20-1793</inkml:trace>
  <inkml:trace contextRef="#ctx0" brushRef="#br0" timeOffset="235210.4531">8535 11565 14093,'-21'0'384,"1"0"-352,2 20 929,18 0-288,-20 0-353,-1 19-192,21 1 0,0 0-96,21-20 0,-1-1 64,-2 1-96,2-20-128,1 0-32,19-20-160,-21 1-32,-19-1 255,20-20 97,-20 20 65,0 0-65,-20-19 0,20 39 32,-19-20 448,19 20-256,-20 0-64,20 20 65,0 0-33,20 19-32,-1-19-64,1 0-224,0 0-321,20 0-672,-1-20-1089,-19 19-929,20-19-2594</inkml:trace>
  <inkml:trace contextRef="#ctx0" brushRef="#br0" timeOffset="235462.4677">8733 11188 7238,'0'59'7560,"0"0"-7689,0-19 129,0 20 1282,0-20-354,20 19-735,-20 1-161,20-20-32,1 19-289,-3-39-319,-18 20-673,20-20-705,-20-20-993,0 0-1954</inkml:trace>
  <inkml:trace contextRef="#ctx0" brushRef="#br0" timeOffset="235633.4774">8654 11565 14894,'-20'0'993,"20"-20"-1058,0 20 1315,20 0-193,20 0-705,-21-19-288,21 19-64,1 0-256,-3 0-865,3 0-2435,-21 0-3010</inkml:trace>
  <inkml:trace contextRef="#ctx0" brushRef="#br0" timeOffset="235837.489">8932 11664 4836,'0'40'4965,"0"-20"-4933,0-20-192,20 20 832,0-20 353,-20 0-672,20-20-129,-1 0-160,-19 0-64,0 0 32,0-19 64,0 19 160,0 0 289,0-20 31,0 21-223,0-2-257,0 2-160,0 19 192,0 0-64,0 0-128,20 19-577,-20-19-2434,20 21-3427</inkml:trace>
  <inkml:trace contextRef="#ctx0" brushRef="#br0" timeOffset="236004.4986">9110 11486 13901,'20'-21'128,"-20"21"64,0 0 1570,20 0-1314,-20 0-672,20 0-641,-20 0-736,20 0-770,-20 0-1633</inkml:trace>
  <inkml:trace contextRef="#ctx0" brushRef="#br0" timeOffset="236180.5087">9308 11585 6790,'41'40'2370,"-21"-20"-1025,18-1 769,-17 1-1185,-1 0-1025,0 0-1665,0-20-4453</inkml:trace>
  <inkml:trace contextRef="#ctx0" brushRef="#br0" timeOffset="236349.5184">9607 11505 13773,'-40'21'1249,"20"-2"-833,-19 21 2211,19-20-417,-20 20-1121,-1-1-1057,23 1-288,-2 0-1250,20-21-2017,-20 1-9450</inkml:trace>
  <inkml:trace contextRef="#ctx0" brushRef="#br0" timeOffset="236992.5552">9944 11625 10121,'0'-20'2082,"-20"20"-1569,20 0 1633,0 0-417,0 0-800,20-20-480,0 20-33,0 0-96,19 0-192,21-20-64,-1 20-64,2 0 32,-2-20-192,0 20-737,-19 0-992,-20 0-866,0 0-896,0-19-3780</inkml:trace>
  <inkml:trace contextRef="#ctx0" brushRef="#br0" timeOffset="237169.5653">10302 11505 9064,'-20'0'320,"0"0"-224,20 0 1794,-20 21-673,-1-2-512,3 1-160,-23 0-1,21 20-63,-18-1-257,-3 1-192,21-20-417,0 0-575,1 0-226,19-20-799,-20 0-2019</inkml:trace>
  <inkml:trace contextRef="#ctx0" brushRef="#br0" timeOffset="237389.5779">9905 11346 11402,'0'0'1506,"0"0"-1186,19 40 1634,1-20-224,20 39-641,-1-19-513,1 20-320,1-20-128,17 19-31,-17-19-226,-2 0-511,1-1-866,-20-19-2209,-1 0-6791</inkml:trace>
  <inkml:trace contextRef="#ctx0" brushRef="#br0" timeOffset="239163.6793">10738 11486 7623,'0'0'2434,"0"19"-1921,20 21 896,-20 0-32,20 0-384,0 19-512,0 21-353,-1-21-64,-19 20-32,20-20-64,0 2-32,-20-21 0,20-21 64,-20 1 96,0-20 544,0-20 129,-20-19-545,20 19-160,-40-41-96,21 2 160,-1 0 33,0-20-65,0-1-64,0 21-64,20-21-129,0 0-127,0 40 256,20 1 0,0 19 64,20 20 0,-1 0 64,1 20-32,-1 0-64,-19-1 0,0 21 0,1-19 0,-21 19 64,0-21 0,-21 1 225,1 20-1,-19-20-128,19-20-160,-20 20-160,1-1-737,19 1-704,0-20-930,20 20-1825</inkml:trace>
  <inkml:trace contextRef="#ctx0" brushRef="#br0" timeOffset="240374.7486">11254 11545 15983,'0'0'896,"-19"0"-1024,-21 0 321,0 0-193,20 40-32,-19-20-1,19 0 33,-1 19 0,21-19 0,0 0 33,21 0-33,-1-20 0,0 20-129,19-40-63,1 20 96,-20-20-64,19 0 32,-19 20 32,0-20 128,-20-19 32,0 19-64,0 0-64,0 20-160,-20 0 31,20 0-63,0 0 0,0 20 160,0 0 32,0 0-32,20-1-64,0 1 31,1 0 129,-3-20 32,2 0 289,0 0 512,-20-20-65,0 0-159,0 1-129,0-21-95,0 20-161,-20 0-192,20 0-64,0 1-128,20 19-161,-20 0 1,21 0 160,-1 0 96,19 0 32,-19 0 0,0 0 0,19 19 32,-19-19 64,0 0-32,-20 0-64,20 20 0,-20-20 32,-20 20-32,0 0 32,0 0-32,20 19 32,-19-19 0,-1 0 0,20 20-32,0-20-32,20-1 0,-1-19 0,1 0-65,0 0 65,20-19 96,-21-1-64,21 0 160,-20 0-95,-20-20 63,20 21-32,-20-21-64,0 40 0,0-20-64,-20 20-257,20 0-223,0 0 320,0 20 127,0 0 33,0 19 32,0 1 128,0-20 1,0 0-33,20 0 160,-20-1 0,0-19 417,19 0 31,-19 0-127,0-19-353,20-1-32,-20-20-256,0 20 32,0 0-64,20 20-224,-20-19 63,0 19 65,20 0 0,-20 19 128,0 1 96,0-20 0,21 20-32,-21 0 32,0 0 32,0-20 0,0 0 128,0 0 96,18-20-160,-18 20 96,20-20-256,-20 0 64,0 0 96,0 20-192,21-19 0,-21 19-128,20 0 160,-20 0-32,20 19 96,-20 1 0,18-20 32,-18 20 32,21 0-64,-21-20 32,20 20 0,0-20 32,0 0 0,0-20-32,-1 20-64,1-20 96,0 0 96,-20 0-96,0 1 1,0-1-97,0 20 32,-20-20-33,20 20-63,-20 0 64,1 20-64,-1 0 32,20-1 32,0 1 0,0 0 32,20 0 32,-1 0-32,21 0 0,-20-20 0,19 19-160,1-19-545,-19 20-800,-1-20-1218,-2 0-768,-18-20-4613</inkml:trace>
  <inkml:trace contextRef="#ctx0" brushRef="#br0" timeOffset="240558.7592">12207 11684 4644,'-20'-39'2082,"20"19"1922,0 0-577,0 0-1697,20 20-705,21 0-1,-23 0-31,23 0-352,-1 0-481,-1 0-32,21 0-64,-41-20-96,21 20-384,-40 0-1218,20 0-416,-40 0-1793,20-20-3652</inkml:trace>
  <inkml:trace contextRef="#ctx0" brushRef="#br0" timeOffset="240727.7688">12327 11406 992,'20'0'1858,"-1"0"544,1 19 1506,-20 2-1089,20 19-705,-20 0-256,0-1-193,0 21-800,0-1-545,0-19-352,0 19-160,0-19-256,0-20-513,0 0-961,20 0-1633,-20-20-1250</inkml:trace>
  <inkml:trace contextRef="#ctx0" brushRef="#br0" timeOffset="241023.7857">12465 11724 11178,'20'-20'1281,"-20"20"-1313,20 0 737,0 0 224,0-20-513,19 20-416,-19-20-32,0 20-288,-20 0-193,0-19 289,0 19-96,-20 0-32,0 0 544,0 0 192,1 0 32,-1 19-191,20 1-129,-20 0 128,20 0-96,0 0-96,20 0-32,-20-1-128,39 1-64,-19-20 192,0 0 0,21 0 64,-23 0-128,-18-20 32,20 20-705,-20-19-1153,20 19-3523</inkml:trace>
  <inkml:trace contextRef="#ctx0" brushRef="#br0" timeOffset="241349.8043">12922 11645 13132,'40'-40'1185,"-40"40"-1089,0 0 385,-20 0-1,-20 0-416,1 20-64,19 0 32,-20-1 224,20 1-63,20 0-129,0 0-64,20 20 64,0-21-289,0 1-159,19-20 96,-19 20 224,0 0 96,0-20 96,-20 20-32,0-20 737,-20 0 0,0 20-481,0-20 32,-19 19 161,-1 2-353,20-21-96,-19 19-160,-2-19-320,21 19-994,20-19-2241,0 0-7784</inkml:trace>
  <inkml:trace contextRef="#ctx0" brushRef="#br0" timeOffset="241515.8139">13080 11902 17456,'20'0'128,"-20"0"-576,0 0 1409,0 0-801,0 0-2787,0-19-7751</inkml:trace>
  <inkml:trace contextRef="#ctx0" brushRef="#br2" timeOffset="245488.0411">7383 10551 6886,'0'0'993,"0"0"-609,0 0 705,0 0 129,0 0-354,0 0-575,0 20 287,0 1 257,0-2-96,0 40-161,0-18 65,0 18-289,-19 1-160,19-1-96,0 1 0,0-21 33,0 1-33,0 1 64,0-22-32,0 21-64,0-20-64,0 0-96,0-20-385,19 0-287,-19 0-610,0 0-1024,20 0-1794</inkml:trace>
  <inkml:trace contextRef="#ctx0" brushRef="#br2" timeOffset="245856.0621">7166 10830 9064,'-41'-20'1249,"21"20"-64,20-20 481,0 20-289,0-20-352,0 0-384,20 0-225,1 1-256,-1-1 65,-2-20-1,23 20-32,-21 0-128,18-20-32,-17 20 32,19-20 0,-20 21-32,-1-21 0,1 20 0,-20 0 64,20 1 193,-20 19-97,0 0-224,0 19 64,0 21 0,20 0 0,0 0-32,19-1-64,1 1-353,-19-20-223,17 0-737,3-1-1474,-3-19-7014</inkml:trace>
  <inkml:trace contextRef="#ctx0" brushRef="#br2" timeOffset="246894.1214">11612 11168 1537,'-20'0'2723,"20"0"-1218,0 0 449,0 20-128,0-20-417,0 0-192,0 0 160,0 0 33,20-20-481,-20 20-289,39-20-95,-19-20-129,20 20-192,19-20 129,2-20-129,18 1 64,0-1-192,20 1 64,20-21 65,1 1-161,18-21 0,-19 21-64,0-21 32,-19 21-96,-21 0 96,-39 39-128,0-19 96,-21 38 0,1 1-417,-20 20-223,0 0-481,-20 0-65,20 0-255,0 0-193,0 20-383,0-20-1379</inkml:trace>
  <inkml:trace contextRef="#ctx0" brushRef="#br2" timeOffset="247197.1388">12683 10094 11306,'-38'0'897,"38"0"-673,0 0 449,0 0 544,38 0-512,23-20-481,-2 1 96,1 19 33,19-20-97,0 20 32,-20-20 32,22 20-127,-42 0-97,1 0-128,-40 0-32,0 20-33,0 19 194,-20-19-1,0 20 224,-19 0-64,39 0-32,-20-1-224,20 1 0,0 0-256,20-1-897,-20-18-1698,18 18-4387</inkml:trace>
  <inkml:trace contextRef="#ctx0" brushRef="#br2" timeOffset="248707.2252">10043 12141 384,'0'-20'1537,"0"20"994,0-20-545,0 20-225,20 0-544,-20 0-128,0 0 33,0 0 159,0 0-256,0 0-96,0 0-65,0 0-255,0 0-353,-20 0-160,20 20 32,0 0 33,0 0-65,-20 19 160,20 1 96,0 20 33,-19-21-161,19 21-128,-20-21-32,0 2 32,20 19-352,-20-1 576,0 20-320,1-19-32,-1-21-64,20 2-64,0-2-128,0-19-481,0-1-1185,0-19-1922,0 0-4964</inkml:trace>
  <inkml:trace contextRef="#ctx0" brushRef="#br2" timeOffset="249143.2502">9865 12300 8712,'-20'0'1121,"20"0"-1185,-20 0 416,20 0 1314,0 0-385,0 0-737,0 0-287,20-20 159,0 0 64,0 0-223,0 0-129,-1 0-32,1 1 0,20-1-64,-20 0 0,-1 0 64,-19 20 224,20-20-31,-20 20-161,0 0 32,0-20 0,20 20-64,-20 0-64,0 20-32,0-20 0,20 20 0,-20-20-96,21 20-705,-3 0-704,22 0-1089,1-1-1378,-2-19-3651</inkml:trace>
  <inkml:trace contextRef="#ctx0" brushRef="#br0" timeOffset="255858.6343">4366 11664 6566,'0'0'3939,"20"0"-4291,-20 0 448,0 0 321,0 0-97,0 20 0,0-20 321,20 20 31,-20 0-31,0 0-257,0 0-223,0 19-97,0-19-32,0 0 32,0 0 0,0 0 0,0-20-32,0 0 0,0 0 32,0 0 0,19 0-256,-19-20-160,0-20 159,0 20 129,0-19-160,0-1-32,-19 0 256,19 20 128,-20 1 64,0 19-224,20 0-128,-20 0 0,-1 19 32,3 1 64,-2 0 0,20 20-33,0-1 97,0 1 0,0-20-32,20 0-128,-2 0-96,23-20 192,-1 0 192,-21-20 64,21 0-96,-20 0 97,0-20 255,-20 1-96,0-1-95,0 0 223,-20 1-288,0 19-96,-20 0-96,1 0 96,19 0-64,-21 20-192,23 20 32,-2 0-32,0 20 64,-1 19 64,1 1-32,20-1 0,0-19-128,20 0 95,21 0 33,-3-21-544,3-19 191,-1 19 449,-21-38 257,1 19-97,20-40-96,-40 1 160,20-1 0,-20 0 321,-20 1 192,0-1-289,0 20-384,-19-19-160,19 19-160,-20 20 0,19 0-32,-17 0-129,18 20 193,-1 19 160,21 21-32,-20-1 64,20 1 0,0-21-32,20 1 64,21-21-160,-21-19 32,19 0 160,1 0 96,-20-19-64,-1 0 0,1-2-64,0-18 224,-20 19-31,0-20 95,0 1-96,-20 19-320,0-20-160,1 20-193,-1 0 225,0 20 192,0 0 32,-1 20-96,21 0 96,-18 20-32,18-20 0,0 19-160,18-19-161,-18 0-127,21 0-97,-1-20 97,20 0 448,-40 0 32,19 0 96,-19-20 0,0 0 96,0 0 1,0 0 95,0 1-128,-19 19-897,-1 0-4227</inkml:trace>
  <inkml:trace contextRef="#ctx0" brushRef="#br4" timeOffset="259576.8469">6311 12200 5285,'0'0'1729,"0"0"-1377,0 20 97,0-20 480,0 0 256,0 0-192,-20 0-481,20 0-31,0 0-97,20-20-32,-20 20-223,21 0-65,-21 0 64,20 0 160,-2 0-32,3 0-64,-1 0-31,20 0-65,-21 0-96,41 0 64,-21 0-32,1 0 0,0-19-32,19 19 0,-18 0 0,-3 0 0,23 0 0,-22 0 0,1 0 0,19 0-64,-19 19 0,0-19-64,19 0-33,-18-19-127,18 19 128,-19 0 64,19 19 64,-19-19 0,19 0 32,0 0 32,-19 0-32,19 0 0,2 0-32,-23-19 64,23 19-32,-2 0-64,-19 0 32,19 0-32,1-20 128,-21 20-96,22 0 64,-2 0-32,1 0 0,-1 0-32,0 0 32,21-20 32,-21 20-64,0 0 32,2 0 0,-2 0 0,21 0 32,-21-20-32,0 20 96,2 0 0,-2 0 0,1 0 0,-1 0-96,0 0 0,21 0-32,-21 0 64,20-20-32,0 20 0,-18 0 0,-2 0 0,21 0 0,-21 0 64,0 20 0,22-20 32,-22 0-96,20 20 0,-19-20 32,19 0-32,0 0 0,1 0 0,-1 0 32,1 20-32,-1-20 0,21 0 97,-21 0-33,0 20-32,20-20 32,0 0-32,0 0-32,1 0 0,0 0 0,0 19 128,-1-19 64,19 0 64,-19 0 161,0 0-129,20 20-96,-19-20-96,-1 20-64,0-20 32,0 0-32,-18 20 32,18-20 65,-20 0 63,0 0-96,-20 20-32,22-20-96,-2 20 32,-39-20-192,-1 0-1410,-19 0-1281,-20 0-5797</inkml:trace>
  <inkml:trace contextRef="#ctx0" brushRef="#br4" timeOffset="261509.9574">10321 11168 576,'20'-20'1217,"-20"20"-736,0 0-225,0 0 545,0 0 31,0 0 129,0 0 160,0 0-64,0 0-96,0 0-256,0 0 0,0 0-97,0 0-63,0 0-129,-20 0-224,20 0-64,-19 0 1,19 0 127,-20 0-96,20 0 160,-20-20-128,0 20-31,-1 0-129,-17 0-32,17 0 0,-19 20 128,22-20-64,-23 0 32,1 0 0,21 20-64,-21-20 0,20 20-64,0-1 32,-19-19 0,19 20-32,0 0 32,0 0-32,1 0 32,19-1 32,-20 21-64,0-20 32,-1 0 0,1 19 0,2-18 0,18 19 32,-20-21-32,20 2 0,0 18 32,20-19 0,-2 20 32,-18-1 64,20-19-64,1 20 32,-1-20 0,0 19 1,-1-19-33,21 0-32,-20 0-32,19 0 0,1 0 32,0-20-32,-1 0 32,1 0-32,-1 0 96,1 0-64,1 0-32,-2-20 0,1 20 64,-1-20-32,-19 0 32,20 0 128,-20 0 32,0 1 65,-1-1 159,1-20 257,-20 0-193,20 1-159,-20-1 31,0-19-224,0-2-64,-20 2-96,20-1 192,-20 1 225,1 19 31,-21 0-31,20 21-161,-20-1-160,1 20-160,19 0-160,-21 0-417,3 20-384,17-1-929,1 1-2050,20 0-7525</inkml:trace>
  <inkml:trace contextRef="#ctx0" brushRef="#br4" timeOffset="266111.2207">4386 11009 6374,'0'0'1281,"20"0"-1185,-20 0 929,19 0 128,-19-21-480,0 21-161,0 0-160,0 0 257,0 0 128,-19 0-161,-1-19-191,-20 19-193,1 0-64,-1 0-128,-40 0 0,1 0-64,-40 0-96,20 0-33,-41 0-255,1 0 320,1 0 160,-22 0-32,-18 0 0,20 0-32,-2 0 128,-18 19-160,-21 2 64,21-2-160,18 1 32,41-20 96,1 21 32,19-2-289,-41 1-960,-18 0 96,-2 0 897,21 0 256,21 0 96,-1-1 64,40-19 0,-2 20 0,22-20-64,19 0-63,1 0-1,39 0-289,-20 0 97,20 0 192,20 0-64,-20 0 0,0 0 32,0 0 192,0 0 33,0 0-193,0 0-64,-20 0 64,20 0 0,-20 0 64,20 20 0,0-20 288,-20 20 33,20 0-1,0-1-32,0 21-160,20 0-127,-20 20-194,20-1-351,0 1-32,0 20 351,-20-1 97,19 0 97,-19-19 351,20 19-256,-20-19-64,20 19-32,0-19-128,-20-1-128,20 1 128,-20-20 64,0-1 32,0 1 320,0-20 161,0 0-97,0-1-96,0 2-31,0-1-97,19-20-64,-19 20 32,20-20-64,0 19 32,21-19-128,-3 21 32,3-21-64,-2 19-64,21-19 0,-1 0 96,20 0-32,22 0 64,-2 0-64,39 0 32,1 0 32,20-19-64,19 19 32,2-21 0,-2 21 0,0 0-160,21-19 64,-1 19-128,-18 0-33,18 0-63,-19 0 224,-1 0 96,0 0 64,2 0 32,-22 0-32,-18 0 32,-2 0 129,-19 0 95,-20 0-96,-20 19-64,2-19 32,-22 0-95,-19-19 31,-1 19-32,1 0 32,-19 0 32,-3-20 0,2 0-32,0-1 97,-20 2 383,0-1 97,21-19-161,-21-21 1,0 0-385,0-19 0,0 19-64,0-19 0,0 18 0,0-17-160,0-2 417,0 1-65,0 0-64,-21-1-32,21 1-192,0-1 128,0 0 33,0 21-97,0-20-64,0 19 160,0 20-192,0 0-32,21 1 192,-21-1-256,0 20 128,20 0-32,-20 20 0,0-20 64,0 20 0,0 0 96,0 0 32,-20 0 64,20 0-288,-41 0 96,3 0-32,-23 20 0,2 0 0,-20-20 0,-2 20-256,-18-20 224,-20 19-64,1 2-289,-21-2 1,19 1 32,-18 1-513,-1 18-1473,-1 1-3300</inkml:trace>
  <inkml:trace contextRef="#ctx0" brushRef="#br2" timeOffset="268259.3435">2381 12638 6886,'0'0'2594,"0"-20"-1825,0 20-513,0 0-63,0 20-129,-20-1 0,0 1-64,0 20 128,0 0 160,1-21 321,19 22-65,-20-2-31,20 0 31,0-18-159,0-1 95,39 0-256,-19-20-192,40 20-416,-1-20-193,-18 0-832,17 19-1217,-17-19-5126</inkml:trace>
  <inkml:trace contextRef="#ctx0" brushRef="#br2" timeOffset="268455.3546">2619 12697 13196,'-39'20'-288,"19"0"320,-1 0 608,21 19 417,-20 21-672,20 0-385,0 0 0,0-1 0,0 1-449,0-1-640,0-19-1281,20 0-3075</inkml:trace>
  <inkml:trace contextRef="#ctx0" brushRef="#br2" timeOffset="268671.367">2797 12876 17168,'20'0'-513,"-20"0"609,20 19 577,-20 2 64,40-1-97,-19 20-255,17-21-353,23 21 96,-22-20-224,21 20-225,-21-20-672,1-1-1185,-1 1-1377,-19 0-2691</inkml:trace>
  <inkml:trace contextRef="#ctx0" brushRef="#br2" timeOffset="268873.3786">3155 12837 14445,'-20'0'609,"0"19"-801,1 1 864,-1-1 513,-20 2-384,1 19-673,-2-1-64,1 1-64,22 20-256,-23-21-897,41 1-1217,-20 0-993,20-20-2595</inkml:trace>
  <inkml:trace contextRef="#ctx0" brushRef="#br2" timeOffset="269068.3898">3394 12776 15887,'18'0'1633,"-18"0"-1761,0 0 192,0 20 961,-18 21-256,-2-2-705,20 21 64,0-1-224,0 1-737,0 19-224,20-39-897,-2 20-2594</inkml:trace>
  <inkml:trace contextRef="#ctx0" brushRef="#br2" timeOffset="269837.4338">17249 11108 2306,'-118'0'1729,"58"0"-1953,21 0-1922</inkml:trace>
  <inkml:trace contextRef="#ctx0" brushRef="#br2" timeOffset="270716.4841">16297 11188 9577,'0'0'576,"0"0"-672,0 0 352,0 0 353,20 0-33,-1 0-95,1 0-33,20 0 33,-1 0 63,1 0-191,1 0-1,18 0-128,-19 0 64,39 0-63,-20-20-33,1 20-32,20 0-64,-1 0 0,0 0-32,1 0-32,19 0-32,-19 0 0,19 0 96,20 0 0,-20-20-64,19 20 32,22 0 33,-21 0 95,21 0-32,-23 0-128,23 20 0,-21-20-32,21 0 0,-2 20-32,1-20 0,20 19-96,-20-19 32,-1 0 32,2 20 64,-1-20 0,-1 0 64,2 0 0,18 0-32,-19 20 0,1-20 0,-2 20-64,1-20 64,1 0-64,18 20 64,-18-20 0,18 0 32,1 0 32,-1 19 0,1-19-96,0 0 64,-1 0-32,2 0 32,-2 0-32,2 0 64,-2 0 97,20 20 127,2-20-32,-2 0-128,-19 20-32,-20-20-64,-40 0-31,41 20-66,-2-20 33,22 20 65,18-20-65,-20 0 0,-18 0 32,-21 0-225,-20 0-864,-40-20-2434,-39 20-8680</inkml:trace>
  <inkml:trace contextRef="#ctx0" brushRef="#br0" timeOffset="274273.6875">13696 11048 7623,'-19'0'448,"19"-20"353,19 20 128,-19 0-128,0 0-33,0 0-95,0 0-161,0 0-63,0 0-161,20 20-64,-20 20 1,20 20 63,-20-1-192,20 1-32,-20 19-32,20 0 0,-20 22 0,0-22 32,0 20-32,0 0 96,0 21 0,0-21-96,-20 20 32,20 0-128,0 0 128,0-19-32,0-21-32,0 1 0,0-1 33,0 0 127,0 41 384,0-21 65,0 20-33,0-19-95,-20-1-97,20 0-192,0 1-64,-20-21-128,20 1 32,0 0-64,-20-2-32,20-18 96,0 0-32,0 0 0,0-20 0,0 19 96,-19-19-96,19-1-32,0 2-32,-20-22-480,20 1-1026,0-20-1921,0 0-8296</inkml:trace>
  <inkml:trace contextRef="#ctx0" brushRef="#br0" timeOffset="279153.9666">14590 11605 6374,'0'-20'1057,"19"0"-481,-19 20 930,20-20 31,0-20-288,-20 21-384,0-21-64,20 19-97,-20 2-255,-20-1-225,0 0-256,0 20-192,1 20 32,-21 0 96,0 20 63,21 0 33,-1 19 65,0 1 127,20-1-64,0 21-64,0-21 32,20 21-64,0-21-32,-1 1-160,1-20-64,0-1-161,0 1-255,0-20-289,-20 0-577,0-20-896,-20 0-224,0 0 544,-20-20 1057,1 0 993,-1 0 704,-1-19 706,23 19 960,-2 0-224,-1 0-865,21 0 32,0-1-352,21 2-320,17 19-33,3 0-159,19-19-257,-1 19-96,-19 0-96,19 0-673,0 0-960,-19 0-706,1 0-1344,-3 0-2914</inkml:trace>
  <inkml:trace contextRef="#ctx0" brushRef="#br0" timeOffset="279419.9819">14848 11863 7591,'-21'0'1505,"1"0"-832,2 20 352,18-1-513,-20 21-352,20-21-128,0 22 0,0-21-160,38 0 32,-18 0-64,21-1 64,-2-19 128,-19 0 128,20 0 128,-1 0 257,-19-19 384,-20-1-32,20 0 0,-40 0-257,20-21-31,-20 22-449,-19 0-160,19-2-96,0 21-32,0 0-705,20 0-1217,20 21-993,0-2-3139</inkml:trace>
  <inkml:trace contextRef="#ctx0" brushRef="#br0" timeOffset="279636.9943">15204 12042 12812,'20'20'1121,"-40"-40"-961,2 0 1185,18 0 481,-21 0-705,21-20-545,0 21-351,21-2-129,-3 2-96,2 19-32,21 0-128,-1-20-33,-1 20-223,1 0-32,-1 20-193,1-20-384,-20 0-577,0 0-1921,-20 0-5157</inkml:trace>
  <inkml:trace contextRef="#ctx0" brushRef="#br0" timeOffset="280199.0264">16257 11803 11018,'0'40'1185,"20"-20"-1025,-20 0 96,20 20 641,-20-21-352,20 21-353,-20-20-160,19 20 32,1-20-224,0-20-160,-20 0-609,0 0-641,0 0-736,0 0-5285</inkml:trace>
  <inkml:trace contextRef="#ctx0" brushRef="#br0" timeOffset="280384.037">16257 11645 12908,'-20'-20'2178,"20"0"-1858,0 20-288,0 0 128,20 0-96,0 0-512,20 0-1666,-1 20-1826</inkml:trace>
  <inkml:trace contextRef="#ctx0" brushRef="#br0" timeOffset="280639.0516">16654 11724 6053,'20'0'1730,"-20"0"256,20 20 480,0-20-480,-20 0-833,39 0-416,-19 0-449,20 0-192,-21 0-96,21 0-96,-19 0-384,-1 0-641,-20 0-1442,0 0-1761</inkml:trace>
  <inkml:trace contextRef="#ctx0" brushRef="#br0" timeOffset="280821.0619">16674 11883 10794,'0'40'1121,"20"-40"-865,0 19 1730,19-19 32,1 0-1185,-1 0-641,1 0-192,1 0-609,-21 0-1473,-2 0-3171</inkml:trace>
  <inkml:trace contextRef="#ctx0" brushRef="#br0" timeOffset="281274.0878">17409 11526 10473,'0'0'481,"0"0"-994,0 19 962,0 1 1312,0 0-383,20 20-353,-20-1-160,0 1-97,19 0-287,-19 19-257,0-19-160,20 0-64,-20 0 0,20-2-96,0 3-320,-20-21-834,20 0-1216,-1-20-2403</inkml:trace>
  <inkml:trace contextRef="#ctx0" brushRef="#br0" timeOffset="281489.1001">17745 11625 14862,'0'0'1345,"0"0"-2114,0 0 513,20 0 320,-20 0-384,21 20-1890,-21-20-2435</inkml:trace>
  <inkml:trace contextRef="#ctx0" brushRef="#br0" timeOffset="281660.1099">17806 11863 11466,'0'20'1153,"0"-1"-992,0-19 607,20 0 610,-20 0-1122,20 21-929,-20-21-3010</inkml:trace>
  <inkml:trace contextRef="#ctx0" brushRef="#br0" timeOffset="282118.1362">18282 11545 3747,'0'0'7271,"0"0"-6662,0 0 191,-21 0 610,21 20-802,-18-20-352,-2 20-192,20 0-31,-20 20 127,-1-21 128,21 21-160,0-20 128,21 0 65,-1 0-1,18-1 0,-17 1-128,39-20 1,-21 0-97,1 0 0,-1 0-32,1 0-64,1 0 32,-3 0-32,-18-20-192,1 20-577,-21 0-704,0 0-1058,0-19-960,-21 19-3908</inkml:trace>
  <inkml:trace contextRef="#ctx0" brushRef="#br0" timeOffset="282313.1473">18480 11585 7815,'0'20'1505,"0"0"225,0 19 928,-20 1-640,20 0-929,0 19-608,0-19-385,20 0-64,-20 19-224,0-19-1121,20 0-2307,0-20-7174</inkml:trace>
  <inkml:trace contextRef="#ctx0" brushRef="#br0" timeOffset="282926.1823">18996 12002 12043,'-20'20'32,"20"0"-609,-18 19 706,18-19 31,-21 0-224,1 0-1378,-20 0-8391</inkml:trace>
  <inkml:trace contextRef="#ctx0" brushRef="#br0" timeOffset="287210.4275">15641 12776 10345,'-38'0'321,"38"0"-546,0 20 386,0 21 864,0-2-449,18 21-576,2-1 0,1 1-96,-1 19-224,-20-19 31,20-1 353,-2-18 225,-18-2 351,0-39 65,0 0-32,0-20-353,0-20-192,-18-19 224,-2-1 193,0 1-33,-21-21-351,41 1-97,-18-1-289,18 0-287,0 21 608,0-1 0,18 21-64,23 19 64,-1 20 0,-1 20-64,1 0 128,-1 19 65,-19 1-65,0 0 32,0-1 160,-20 2 161,0-2-161,-20-20-32,-20 2-223,21-1-290,-21-20-639,-1 20-1154,3-20-1506,18-20-5508</inkml:trace>
  <inkml:trace contextRef="#ctx0" brushRef="#br0" timeOffset="287477.4426">16000 12876 480,'79'40'10538,"-59"-20"-11051,0 0 1,-20 0 2113,0-20 193,0 19-801,0 1-224,0-20 448,0 0-833,0-20-63,0 1 31,0-1-128,0-20-160,0 0-64,0 1 0,0-2 0,0 2 128,0-1 1,18 20-129,-18 20-65,21-20 1,-1 20-256,0 20-1057,0 0-2467,-1 0-8327</inkml:trace>
  <inkml:trace contextRef="#ctx0" brushRef="#br0" timeOffset="288141.4807">16356 12856 4772,'0'20'11979,"-20"-1"-12171,20-19-256,0 0 992,20 0-95,0-19-321,0 19-64,1-20-32,17 20 96,-18-19-128,1-1 32,-1 20-32,-20-21-192,0 21-225,0-20 33,-20 20 256,-1 0 64,1 0 160,0 20-96,20 1 96,-18-1-64,18-1 0,0 1-32,18-1-416,2 2-577,0-21 0,21 20 160,-2-20 257,1 0 255,-1 0 193,-19 0 32,20-20 192,-20 20-128,-20-21 32,19 21-32,-19-19-64,-19 19 0,19 0 64,-20 19 64,0-19 128,20 21 32,0-1 32,-20 0 289,40-20-33,-20 0-255,20 0-97,19 0-32,-19-20-96,20 0 32,-1-1 32,1-18-32,-19 0 256,-1-2 129,-20 2-321,0-1-224,0 0 128,-20 1-32,-1-1-33,1 1 65,0 18 129,1 21-65,-1 0 64,20 0 224,-20 40 65,20-20 31,20 20-192,0 19-128,-1-19-128,21 19-288,1-18-32,-21-2-289,19 0 97,-19-18 31,0-1-223,0 0-866,-1-20-1761,-19 20-2114</inkml:trace>
  <inkml:trace contextRef="#ctx0" brushRef="#br0" timeOffset="288324.4912">17091 12717 9865,'0'20'-1185,"0"-20"-2659,0 0 3780,20 20-1954</inkml:trace>
  <inkml:trace contextRef="#ctx0" brushRef="#br0" timeOffset="288675.5113">17310 12776 12139,'-21'20'609,"21"1"-577,-20-21 1569,0 20-63,20-1-1154,0 1-352,0-1-96,0 2-224,20-1-193,0-20-63,21 20-353,-23-20-865,23 0-64,-21 0 129,19-20-33,-39 20-96,20-20 1570,-20-1 544,0 2-95,-20-1 607,20 1 1763,-19-1-545,19 20-769,0-21-737,0 21 97,0 0 160,19 0-353,1 0-160,0 0-31,0 21-129,19-21-32,1-21-224,-20 21-609,19 0-2146,-39-20-6662</inkml:trace>
  <inkml:trace contextRef="#ctx0" brushRef="#br0" timeOffset="288884.5232">17488 12578 12619,'0'40'1218,"20"-1"-642,-20 1 1602,20 0-320,-1-1-1217,-19 22-513,20-22-256,-20 1-513,0 0-864,20-1-1506,-20 1-1826</inkml:trace>
  <inkml:trace contextRef="#ctx0" brushRef="#br0" timeOffset="289068.5338">17706 12837 12107,'21'-41'1409,"-21"41"-1249,0 21 897,0-1 193,0-1-1122,18 1-897,-18-1-2274,0-19-4388</inkml:trace>
  <inkml:trace contextRef="#ctx0" brushRef="#br0" timeOffset="289245.5438">17786 12717 12139,'0'-40'1057,"0"40"-2402,0 0 768,20-20 225,-20 20-2499</inkml:trace>
  <inkml:trace contextRef="#ctx0" brushRef="#br0" timeOffset="289605.5645">17925 12876 10313,'0'40'32,"0"-20"96,0 0 1986,0 0-1537,20-1-449,-1 1-64,1-20-128,0 0-192,20 0 224,-21-20 160,1 1-64,0-1-64,-20-20-32,0 19-128,-20-18 128,20 20-641,-20-1-1024,1-1 223,19 21 417,-20 0-544,20 21-1602,0-1 1121,0-1 1697,0 1 513,20-1 417,-1 2 2626,1-21 961,0 20-1217,-20 0-801,20-20-321,1 0-415,-21 0-514,18 0-479,-18 0-321,20-20-192,1 20-64,-1-20-65,0-1 193,19 21 32,-19-19 32,0 19 192,0 0 257,-1 19-33,-19 2-160,20-21-224,-20 20-32,0 0-928,0 0-3204</inkml:trace>
  <inkml:trace contextRef="#ctx0" brushRef="#br0" timeOffset="290059.5904">18897 12419 4612,'0'-20'3491,"20"20"-1633,-40 20 640,20-1-672,-20 2-481,1-1-160,19 19-384,-20 1-545,0 0 225,0 19-289,20-19-128,0 20-64,20 0-64,-20-21-192,40 0-321,-21 2-800,21-21-1794,1-20-4292</inkml:trace>
  <inkml:trace contextRef="#ctx0" brushRef="#br0" timeOffset="290256.6016">19116 12657 15855,'0'0'256,"0"20"-320,20 20 128,-20-20-64,20 19-545,-1-19-1825,-19 21-2723</inkml:trace>
  <inkml:trace contextRef="#ctx0" brushRef="#br0" timeOffset="290440.6121">19136 12518 14958,'-40'-39'-1089,"40"39"-2210,0 0 384,0 0-4356</inkml:trace>
  <inkml:trace contextRef="#ctx0" brushRef="#br0" timeOffset="290623.6226">19255 12300 6726,'0'0'6374,"39"0"-6278,-19 19 1249,39 1 865,2 40-320,-3-21-993,-17 2-737,-1-2-64,-21 1 0,21 20-64,-20-1-64,0 1 32,-20-21-160,-20 22-224,0-22-353,0 1-576,-19-20-1506,-1 0-5060</inkml:trace>
  <inkml:trace contextRef="#ctx0" brushRef="#br0" timeOffset="290934.6404">20187 12539 16783,'-19'19'577,"19"-19"-545,0 20 160,0-20 353,19 0-289,1 20-288,20-20-769,1 0-704,-2 0-2435</inkml:trace>
  <inkml:trace contextRef="#ctx0" brushRef="#br0" timeOffset="291134.6518">20247 12677 12716,'-40'60'2530,"40"-40"-2754,20-1-97,0-19 514,21 20-322,-2-20-3490</inkml:trace>
  <inkml:trace contextRef="#ctx0" brushRef="#br0" timeOffset="291379.6658">21120 12657 18609,'0'20'1666,"0"-20"-2307,20 20 97,-20-20 512,21 0-1218,-1 20-2593,0-20-9770</inkml:trace>
  <inkml:trace contextRef="#ctx0" brushRef="#br0" timeOffset="291558.6761">21499 12677 17712,'18'0'1057,"-18"0"-1313,0 20 256,20-20-128,0 0-1570,1 0-2722</inkml:trace>
  <inkml:trace contextRef="#ctx0" brushRef="#br0" timeOffset="291743.6867">21954 12697 10537,'21'20'-9352</inkml:trace>
  <inkml:trace contextRef="#ctx0" brushRef="#br0" timeOffset="291924.697">22272 12697 14093,'40'0'1633,"-21"0"-2594,1 0 961,0 0-288,1 0-5093</inkml:trace>
  <inkml:trace contextRef="#ctx0" brushRef="#br0" timeOffset="301722.2575">18520 11605 6950,'-20'0'705,"20"-20"384,0 20 737,0 0-417,0-20-576,0 20-33,0 0-479,-20 0-321,20 0-64,-20 20-32,-19 0 31,-1 20 33,1-1 64,-21 21-64,21-21 64,-1 1-32,-1 0 193,23-20-33,18-1-96,0-19 256,18 0 289,23 0-225,-1-19-192,19-1-64,-19 0 33,19-20-1,-19 1 96,-21 19 0,21-20-128,-20 20-96,-20-19-128,0 19-160,0 0-224,-20 20 31,-20 0 225,1 0 160,-1 20 64,-19 19 0,19 1 0,-19 20 64,18-21-64,21 21 288,20-40-128,0-1-32,41 2 33,17-21-33,3 0-32,-2-21-96,1 2 0,-1-1-96,-18-20 32,-23 0 96,2 1-32,-20 19 0,-20-20-96,-19 20-97,-1 1-31,1 19 96,-21 19 128,21 1 32,-1 0 32,-1 20-64,23-1 32,-2-19 64,20 20 64,20-20-31,19 0-33,1-20-160,19 0 128,1 0 0,-21-20 0,1 0 32,-1 0-64,-19-20 96,0 21-32,-20-21-64,-20 20-64,-18-20-96,-3 40-64,1 0 64,1 0 32,-21 40 32,21 0 64,19-1 128,0 1-64,-1 0 96,21-1-32,21 1 128,19-21-96,-1 2 33,21-1-161,-21-20 32,1 20 0,1-20-545,-23-20-1248,2 20-2403,0 0-6693</inkml:trace>
  <inkml:trace contextRef="#ctx0" brushRef="#br0" timeOffset="302025.2748">19057 11605 10025,'-41'-40'1569,"41"40"-640,-20 0 481,20 20-225,20 0-192,-20 0-289,21 19-351,-1-19-97,-20 20-224,18 0-32,3-1-256,-21 1-673,20 0-897,0-21-672,-20 2-1250,20-2-3523</inkml:trace>
  <inkml:trace contextRef="#ctx0" brushRef="#br0" timeOffset="302321.2918">19373 11704 9705,'20'-20'3043,"-20"20"-2755,-20 20-128,1-20 481,19 40-321,-20-20-256,0 19-32,20-19 32,20 0-32,0 20 0,-1-21 64,1-19 0,21 0 96,-1 0 1,-22-19 223,23-1 193,-21 0 95,-20-20 65,0 20-160,0-19-353,-20-1 192,-21 20-384,3-19-64,18 39-96,-21-20-737,21 20-672,20 20-641,0-20-1570,20 19-4483</inkml:trace>
  <inkml:trace contextRef="#ctx0" brushRef="#br0" timeOffset="302637.3097">19771 11724 12684,'19'-20'384,"-19"20"-160,-19 0 1474,19 0-1218,-20 20-480,0-20 0,20 40-32,-20-21 32,20 1-96,20 0-256,0 20 31,0-20 129,-1-20 256,21 0 64,1 0 65,-3 0 95,3 0 192,-2-20 289,-19 0 128,0 0 0,0 0-417,-20-19-127,-20 19-129,0-20-32,-19 20-96,-1-19-64,-1 19-96,23 0-288,-23 20-866,41 0-992,0 0-1505,0 20-3524</inkml:trace>
  <inkml:trace contextRef="#ctx0" brushRef="#br0" timeOffset="302949.3276">20347 11724 11947,'0'0'-481,"-20"0"65,-1 20 1313,-17-20-225,38 20-223,-21 19-321,21-19-128,0 20 0,21-1-128,17-18 0,-17-2 288,19 0 641,19-19 448,-19-19-673,-1 19 513,1-19-32,0-21-320,-21 20-96,-19-20-257,0 0-128,-19 1-63,-21-1-129,20 0-64,-19 21-321,-1-1-415,20 20-930,-19 0-2530,39 20-6310</inkml:trace>
  <inkml:trace contextRef="#ctx0" brushRef="#br0" timeOffset="303194.3416">21041 11982 16687,'20'20'257,"-20"20"-322,-20-20 354,-20-1 63,21 21-1281,-21-20-4708</inkml:trace>
  <inkml:trace contextRef="#ctx0" brushRef="#br2" timeOffset="307998.6165">375 10611 3875,'-59'0'-1729,"39"0"-385</inkml:trace>
  <inkml:trace contextRef="#ctx0" brushRef="#br2" timeOffset="310535.7616">355 10492 8359,'0'0'289,"-19"-20"127,19 20 257,0 0 256,0 0-385,0 0-448,-20 0-32,20 20 64,0-20 33,-20 19 95,20 2 64,20 18 193,-20-18 31,0 18-160,0 0 1,0 2-65,20-2-160,-20 21 64,0-1-95,19 21-65,-19-20-64,0 19 96,20 1-96,-20-1 96,0 0-64,0 1-32,0 0 64,0-1 0,0 1 32,0 19 32,0-40 128,0 21-159,20-2-1,-20 3-96,0 18 128,0-20 0,0 1 32,0-1 64,-20-20-96,20 21 0,20-20-63,-20 0-33,20 19-32,-20 0 0,21-19 0,-21-21 0,0 2 32,20-1 32,-20-1-32,18-19 0,3 20 96,-21-20 32,20 0-32,0-1 32,19 1-32,-19-20-32,20 0 1,-1 0-161,1 0 160,0 0 0,19 0-160,0 0 64,2 0-64,-2 0 64,20-20-64,-19 20-1,39-19 1,-20-1 64,21 20-128,-1-20 128,0 20 0,21 0 0,-21-20 0,0 20-224,0 0 448,0 0-128,1 0-96,-1 0-96,20-20 32,1 20 128,-21 0-352,0 0 288,0 0 256,0 0-288,1 0 32,19 0 0,-20 0 0,21 0-32,-21 0 0,19 0 0,-19 0 32,20 0 0,-19 0 0,-1 0 32,0 0-32,0 0 32,0 0-32,1 0 32,-1 0-288,2 0 512,-2 20-224,-20-20-64,20 0 64,0 20-32,1-20 32,-1 0-32,0 0 0,0 0-32,1 0 0,-1 0 96,20 0-64,-20 0-64,21 0 96,-21 0-256,19 0 384,1 0-96,1 0-32,-1 0-32,0-20 0,1 20-32,-3 0 32,23 0 32,-21 0-32,21-20-32,-2 20 0,1 0 32,-19 0-32,18 0-192,1 0 512,1 20-288,-2-20 32,1 0-32,-1 0 0,2 0 0,20 0 0,-22 0 0,21 20-64,-21-20 96,22 0-32,-22 20 0,22-20-32,-22 0 0,1 20 32,19-20-32,-18 0 32,-1 0 32,-1 0-32,2 19 0,-1-19 0,-1 20-32,-18-20 64,-1 20-96,21-20-224,-23 0-32,-17 20 31,19-20 129,-20 0 128,0 20 0,1-20 64,-20 20 0,19-20-32,-19 0 0,-1 0-32,-20 0 32,21 0 32,-21 0-128,-19 0-32,19 0-64,-18 0 64,17 0 96,-17-20 32,-2 20 0,-19 0 64,20-20 0,-20 20 0,-1-20-64,1 0 0,0 0-64,0 1-289,-20-1-287,20 0 31,-1 0 193,-19 0 160,20-20 288,-20 21 32,0-21 32,20-1 32,-20 2 32,-20 0-64,20-2-64,0-18-32,0-20 0,-20-1 0,1-19 32,19-21 0,-20 21 64,0 0 225,20 20 255,-20-1-256,20 0 1,-20-19-289,20 20-32,0 0-128,-19-1-161,19 1-159,-20-1-129,20 0-63,0 1 223,-20 20 97,20-21 224,0 0 64,0 21 64,0-1-32,0 0-32,0 1-192,0-1-321,0 21 129,0-1 320,0 20 64,-20-19 96,20 18 0,0 1 0,-20 20-64,-1-19 32,3-2-32,-2 21 32,-1-19 0,1 19 128,-18 0 128,-3-20 65,1 20-129,-19 0-128,19 0-64,-39-20-32,0 20 0,0 0-96,-21 0-128,21-20-97,-22 20 129,22 0 32,-20-20 128,0 1 32,0 19 32,-21-21-32,21 2 160,-19 19-64,-1-20-32,-21 0 33,21 20 95,-19 0-160,19-20 0,-21 20-32,1 0 0,-20-20-64,20 20 64,1 0 0,-22-20 32,22 20-64,-21 0 64,0 0-32,0 0 0,1 0 0,0 0 0,-2 0 0,2 0-32,-2 0 64,2 0-64,18 0 32,-18 0-64,19 0 64,-19-19 0,18 19 64,-18 0-32,18 0-32,-19 0 0,1 0 64,18 0-32,-18 0 32,0 0-64,18 19 0,-19-19 0,0 0 0,20 0-32,1 0 0,-22 0 0,2 0 0,-2 0 64,2 0 32,0 0 32,-2 0 32,2 0 32,-22 20 96,22-20 1,-20 0-65,38 20-64,-18-20-32,-1 0 32,1 20 0,-21-20-96,20 20 32,0-20 65,-20 20 63,0-1 128,1-19-256,0 21 0,38-2 32,21 1-32,-19 0 0,-42 0-64,2 0-64,-21-1 0,1 2 32,-1-21-224,21 19-385,-20 1-159</inkml:trace>
  <inkml:trace contextRef="#ctx0" brushRef="#br2" timeOffset="323302.4918">5935 13253 10025,'0'0'897,"0"0"-833,0 0 705,0 0 1056,0 20-607,0-20-290,0 21-159,0-2-64,0 1-65,0 0-31,18-1-193,-18 22-159,0-1-193,0-1 96,0 21-64,0-1-96,0 1 0,0-1 0,-18 1 64,18-1-320,0-18-97,-20-1-95,20-21-129,0 1-512,-21 0-1025,21 0-1569,0-20-6823</inkml:trace>
  <inkml:trace contextRef="#ctx0" brushRef="#br2" timeOffset="323606.5092">5716 13810 10473,'-40'0'225,"40"-20"511,0 1 1122,0 19-192,0-21-802,0 1-191,20 1-160,0-21-257,19 0-224,-19 1-32,40-1-32,-21-20-160,2 0-97,17 0-31,-17 1 256,-2 19 64,1 1 0,-20 19 96,0 20 321,-1 20 31,1-1-96,0 41-128,-20-1-63,40 1-129,-19 0-96,17 0-545,3-20-1697,-3-1-3203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46:49.790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6947 2483 1729,'19'-19'545,"-19"19"736,0 0 577,0 0-289,0-20-448,0 20-160,0 0 288,0 0 32,0 0-256,0-20-256,-19 20-288,19 0-385,-20 0-96,0 0-32,0 0-32,-1 20 64,-17-20 96,18-20 32,-21 20-32,2 0 0,-1 0-160,1 0 0,-1 0 0,0 0 0,21 0 0,-21 0 64,0 0 0,1 0 0,19 0 64,-21 0-64,3 0 32,17 0 0,1 0 64,0 20 32,2-20-64,18 0 32,0 0-32,0 0 64,0 0-32,0 0-96,0 0 0,0 0-64,0 20 32,-21-20 32,21 19 0,0 1 64,0 0-32,0 20 33,0-20-33,0 19 0,0 1-32,0 0 64,0 0-64,21 19 32,-21-19 32,0 20-64,0-21 32,0 21 0,0-20 0,0 19-32,0 1 0,18-20-32,-18 20 0,0-21 32,0 21 64,0-20-32,0 19 0,0 1 0,0 0-32,-18-1 0,18 1 0,0-21-32,0 1 32,0 20 0,0-20 0,0-1 96,0 1-32,0 19 96,0-18 0,0-2 33,0 0-97,0 1-96,0 0 64,0 0-64,0-1 32,0 1-32,0 0 32,18 0 0,-18 0 32,0-1-64,0 1 32,0 0 0,0 20 0,0-21-32,0 0 32,0 2 160,0-1 32,0 0 33,0-1-97,0 1-32,0-20-32,20 20-64,-20-1 96,0 1-224,0 0 128,0 20 0,20-21-32,-20 1 0,0-20 0,0 0 32,21 20 32,-21-20 0,0-1 96,0 1 33,0-1-97,20 2-64,-20-1 0,0 0 0,0-20-64,18 19-32,-18-19 64,0 20 0,0-20 0,0 0-32,0 0 64,0 0-32,0 0 64,21 0 32,-21 0-64,20 20 128,-20-20-64,20 0 0,0 0-32,-1 0-96,-19 0 0,40 0 128,-20 0-96,0 0-32,-1 0 64,21 0-96,-20 0 64,0 0 0,19 0-32,-19 0-64,21 20 0,-23-20 96,23 0-96,-21 0 96,0 0 0,-2 0 32,23 0 0,-21 0-96,0 20 160,-1-20-192,1 0 192,0 0-96,0 0-32,-20 0-64,20 0 0,-20-20-32,20 20 0,-20 0-1,0 0 129,0-20-32,0 0 32,0 0 0,0 1-96,0-1 32,0 0 32,0-20 32,0 1 32,0 19-64,0-20 64,0 0-32,0-20 32,0 20-64,0-19 32,19-1 32,-19 1-192,0-1 352,0 1 0,0-2-127,0 1 127,0-18-96,0 18-64,0-20 64,0 1 64,0 20-32,0-21 0,0 0 0,0 1 1,0-21-33,0 21 0,-19-1 32,19 1 0,0 19-32,0-19 32,0 20-96,-20-1 96,20-20-32,0 21-96,0-1 0,0-19 0,0 18 32,0-18-64,0 0 97,0 19-33,20 1 0,-20-1-32,0 1 128,0-2-32,0 2 64,-20 19-32,20 1 160,0-1-224,-20 20-32,20 0 0,0 0-320,0 20-416,0-19-930,-20 38-2946,20-19-6311</inkml:trace>
  <inkml:trace contextRef="#ctx0" brushRef="#br0" timeOffset="8421.4817">8059 6140 1345,'0'-20'1025,"0"20"256,0 0 609,0 0 288,0 0-417,0 0-511,0 0 63,0 0-64,0 0-224,0 0-352,0 0-225,0 0-224,-20 0-128,20 0-96,-21 0-32,1 0-32,2 0 96,-3 20-32,-19-20 32,20 20-32,-19-20 64,19 0-32,-20 19-32,1-19 33,19 0 31,0 0 64,0 21-64,-1-21-64,3 0-32,-2 0 0,20 19-32,-21-19-32,21 0 64,-20 0-1,20 0-63,0 20 96,0-20 0,0 0 0,0 21 64,0-2-32,0-19 1,0 20 31,0 0 64,0 20-192,0-20 128,0-1 0,0 21-64,20-20 32,-20 20 32,0-1-64,0-19 32,0 20 0,0 0 0,0 0-32,0 0 0,21-1 32,-21 1-64,0 0 64,0-1 0,0 1 0,0 0-32,0-1 32,0 1 32,20 0 32,-20 0-64,0 0-32,0-1 0,0 1 64,0-1-64,0 21 32,0-20 32,18-1 65,-18 1 95,0 0-32,0-1-64,0-18-64,0 19 0,0-2 0,0 3 0,0-1 32,0-20-96,0 19 64,0 1 33,0 0 63,0-1 0,0-19-64,-18 20 0,18-1 0,0-18-32,0 18 0,0-19-96,0 20-224,0-20 576,0 20-352,0-21 64,0 21 32,0 0-96,0-20 32,0 20 0,0-1 32,0-18-64,0 18 96,0 0-128,-20 2 128,20-2-64,0 1-256,-21-1 512,21 1-224,0 0-64,-20 0 64,20 0-32,0-1-64,0 1 64,0 0-32,0-1 96,0 1-128,0 0 32,0-20 64,0 20-128,-20-21 64,20 2 96,0-2-64,0 1-32,20-20 64,-20 20 64,0 0-160,0 0 32,0-20 96,0 20-64,0-20-32,0 0 32,20 0-32,-20 0-64,0 0 128,21 0-64,-1 0 32,-2 0-64,3-20 96,-1 20-32,0 0 0,19-20-64,-19 20 96,20 0-192,0 0 64,-1-20 128,-19 20-160,21 0 32,-23-20 128,23 20-64,-21 0 32,0 0 0,-2 0 0,-18 0 32,21 0-32,-21 0 32,20 0-32,0 0 64,0 0 0,-20 0-128,19 0 64,-19 0 64,0 0-32,20 0 32,-20 0 32,0-20-96,0 20 0,0 0 0,0-19 0,0-2 0,0 2 0,0-1-32,0-20 32,0 0-32,0 0 0,0-19 96,0 19-128,-20-19 160,20 19-96,0-19 256,0-2-32,0 22-127,0-21 191,-19 21-192,19-21-192,0 0 160,19-19-32,-19 19-96,0-19 128,0-1-64,0 21 224,0-1 0,20 0-128,-20 21 161,0-1-33,0 0-96,-20 1-64,20-21 32,0 19-96,0 3 64,0-2 64,0-20-128,0 0 96,0 20-96,0 1 129,0-21-65,0 21 32,0-1-32,0 0 32,0 0-96,0-19 32,0 19-32,0-20 64,20 21-128,-20-21 32,0 21 128,0-1-192,0 0 96,0 20 64,20-20-64,-20 0 0,0 21 0,0-21-32,0 20 96,0-20-64,0 20-96,0-19 64,0 19-32,0-20 160,0 20-96,0 1 0,0 19 64,0-20-64,0 20 0,-20-21 0,20 21 32,0-19-32,0 19-32,0 0 32,0-20 0,0 20 0,0 0 32,0-20 32,-20 20 64,20 0-192,-19 0 32,19 0 32,-20 0 32,0 0-64,0 0 32,-1 0-32,3 0 64,-2 0-192,-21 0-96,21 0-193,2 0-223,-3 20-1026,1 0-2626,0-20-8873</inkml:trace>
  <inkml:trace contextRef="#ctx0" brushRef="#br0" timeOffset="12564.7187">10460 6796 2530,'0'20'6310,"0"-20"-5637,0 0 768,0 0 545,0 0-449,0 0-800,20 0 128,0 0-257,19 0-223,2 0-225,-1 0-96,-1-20 0,1 20-32,-1 0 32,1 0-64,0-20 0,-21 20-160,1 0-385,0 0-480,-20 0-1185,0 0-1249,-20 0-4388</inkml:trace>
  <inkml:trace contextRef="#ctx0" brushRef="#br0" timeOffset="13717.7846">10460 6875 7431,'0'0'736,"0"0"-736,0 0 1346,0 0 383,0 0-928,0 0-673,0 0 673,0 20 96,0-20-193,20 20-159,-20-20-161,0 20-64,0 0-95,20 19-33,-20-19-64,0 20 0,0 20-32,0-20-64,0 19 64,0 0-64,0 1 0,0-1 0,0 1 129,0-1-1,0 1-32,0-1 64,0-18-96,0 19 0,21-21-32,-21 21-64,0-21 128,0 1-32,0 0 65,0-1-1,0 2-32,0-2 32,-21 1-32,21-20 0,0 20-64,0-21 0,0 2-64,0 18 32,0-19 65,0 0-97,0-20 0,0 20 128,0 0 64,0-20-64,0 19 0,0-19-96,0 0 32,0 20 0,0-20-64,21 21 96,-21-21 0,0 19-64,0-19 33,0 20-1,0-20 0,0 20-32,0-20 0,0 19 64,0-19-128,0 0 64,0 21-64,0-21 32,0 0 32,0 20 64,0-20-192,18 0 96,-18 19 0,0-19 32,0 0 0,0 0 32,0 20-64,0-20-32,0 0 32,0 20-32,0-20-192,0 20 512,0-20-288,0 0 0,0 20 32,0-20-32,0 0 32,0 19-64,0-19 64,0 21 64,0-2-96,0-19 64,0 21-32,20-21-32,-20 19 0,0-19 0,0 0-224,0 20 576,0-20-288,0 20 129,0-20-322,0 0 450,0 0-161,0 20-160,0-20 96,0 0 32,0 0 128,0 0-256,0 0 128,0 0 33,0 0-33,0 0 0,0 0-128,0 0 0,0 0 32,0 0 32,21 0 32,-21 0-32,20 0-32,0 0-64,19 0 128,-19 0-32,20 0-128,-1 0 64,1 0-64,-1 0-32,21 0-384,-21-20 512,-19 20-257,21 0 193,-21 0-160,-2-20-192,-18 20 63,0 0-511,0 0-193,0 0-1057,-18 0-3427</inkml:trace>
  <inkml:trace contextRef="#ctx0" brushRef="#br0" timeOffset="14482.8284">11195 6955 6982,'0'0'2114,"0"-20"-769,0 20 833,0 0-256,0 0-737,0 0-608,0 0-193,0 20 417,0-1 96,20 1-96,-20 20-257,0 19-320,20-19-128,-20 20 1,0-20-65,19-1-32,-19 1 0,0-20-96,0 20-193,20-40-255,-20 19-609,0-19-577,0 0-929,20-19-1761,-20-1-4644</inkml:trace>
  <inkml:trace contextRef="#ctx0" brushRef="#br0" timeOffset="14685.84">11473 6955 12171,'20'0'1794,"-20"0"-1474,0 0 1185,20 19-255,-20 1-450,0 20-415,0 0-193,20 0 0,-20 0-128,0 19 32,0-19-128,19-1-160,-19 1-641,0-20-576,20 19-1762,-20-19-3427</inkml:trace>
  <inkml:trace contextRef="#ctx0" brushRef="#br0" timeOffset="15435.8828">11393 8067 13388,'0'-20'673,"0"20"-417,0-19 897,-20 19-288,20 0-481,-20 0-384,2 0 0,-3 19 32,1 1 193,0 0-129,0 20 0,1-20-64,19 19 0,0 1-32,0-20 32,0 0-32,19 0 32,21 0 128,-20-20 0,1 0 128,17-20 1,-18 20 95,1-20 0,-21-20 97,20 21-193,-20-2-64,18 2-192,-18-1 32,0 0-31,0 20 63,0 0 128,-18 0-160,18 20-32,0 0 128,0 20 64,0-1 0,0 21-159,0-1-1,0-19-32,18 19-64,-18-18-32,0-2-33,21 1-223,-21-1-32,0-18-417,0-2-480,20-19-769,-20 0-1698,0 0-3010</inkml:trace>
  <inkml:trace contextRef="#ctx0" brushRef="#br0" timeOffset="16278.931">11770 6816 9833,'0'20'1601,"0"-20"-1056,0 0 768,0 0 353,0 0-417,20 0-769,21 0-159,-23 0-33,23 0-32,-1-20-192,-22 20 32,23 0-96,-21 0 0,0 0 0,0 0-32,-1 0 0,-19 0 64,20 20 0,-20-1-32,0 1 160,20 0-192,-20 0 96,20 39-128,-20-19 64,0 20 96,20-1-128,-20 21 0,19-1-128,-19 20-64,0-19 416,0 0-256,20 19 0,-20-19-96,0-1 32,0 20 32,0-20-32,0 1 64,0 0 64,0-1 32,20 1 64,-20-21-64,21 1 0,-21 0-32,0-21 0,20 21 64,-20-21 64,0 22 128,0-22 161,18 1-257,-18-20 224,20 0-160,-20-1-256,0-19 289,21 20-129,-21-20 160,-21 0 64,21 0-160,-20-20 225,2 20-65,-2 0-320,-21 0-32,21 0-192,-19 0-385,19 0-800,-20 20-1377,21-20-4677</inkml:trace>
  <inkml:trace contextRef="#ctx0" brushRef="#br0" timeOffset="17555.0041">3036 9100 9256,'-21'0'1698,"21"0"-1154,0 0-63,-18 0 1248,18 0 65,0 0-705,0 0-640,0-19-289,0 19-64,18 0 32,23 0-96,-1 0 32,-1 0-32,21 0-64,19 0 32,0 0 32,41-20 0,-21 20-64,39-20 64,-19 20-64,1-20 32,19 20-96,-1 0-96,-18-20-96,19 20 95,-19-20 33,-21 20-64,0 0-96,-20-19 128,-20 19-97,1 19-544,-39-19-992,-3 0-2147</inkml:trace>
  <inkml:trace contextRef="#ctx0" brushRef="#br0" timeOffset="18378.0511">7403 9517 11659,'0'0'1793,"0"0"-1889,20 0 769,20 0 608,-21 0-160,41 0-576,-1 0-257,2 0 64,18 0 1,0 0-65,0 0-128,2 0-32,-2 0-64,-20 0 32,20 0-32,1-19-32,-21 19-96,0-20-64,-19 20-96,-19 0-225,-1 0-608,-20 0-1441,0 0-2819</inkml:trace>
  <inkml:trace contextRef="#ctx0" brushRef="#br1" timeOffset="30977.7718">8158 2483 2722,'0'-19'833,"0"19"480,0 0 801,0 0-673,0 0-640,-20 0 224,20 0 160,0-20-128,-20 20-256,20 0-320,-21 0-225,3 0-192,-2 0-96,-21-20-224,3 20 63,-3 0 65,21 0 32,-19 0 160,-1 0 0,0 0 32,1 0-64,-1 0-32,-1 0 32,3 20-32,-3-20 97,3 20-33,17-20-32,1 0 32,0 0-32,20 19-64,0-19-32,0 0 64,0 0-32,0 20 32,0-20 32,0 0 128,0 20 96,0-20-96,0 0-64,0 20 0,0 0 0,0 0-64,0-20 1,0 19-1,0 22 0,0-22 0,0 21 0,0-21 32,0 22 128,0-2 0,0 1-64,0 0-64,0 19 0,0-19-64,0 20 0,0-21 32,0 21 0,0-21 0,0 22-32,20-22 32,-20 21 65,0-20 95,0 19-128,0-19-64,0 19 96,-20 1-96,20-20 0,0 20 0,0-21 96,20 21 0,-20-20 96,0 0-64,0-1 32,0 1-63,0 0-1,0-1 0,0 1 0,0 19-32,0-19-32,0 0-32,0 20 0,0-20 0,0 0 0,0 19 0,0-19 0,0-1 32,0 1-64,0 20 64,-20-20-32,20-1-32,0 0 64,0 2 0,0 18 32,20-18-64,-20-22 0,0 21 0,0 0 0,0-1 32,0 1-96,0-20 64,20 20 32,-20-20 0,0 20-32,0-21 32,0 22 32,0-22-64,0 1 64,0 0-64,0-1 0,0 2 32,0-1 96,0-1-32,0 1-63,0-1 31,0-19 0,0 21-32,0-1-32,21-20 0,-21 20 64,0-20-128,0 19 160,0-19-192,0 0 160,0 20 0,0-20 0,0 0-96,0 0 96,18 0-64,-18 20 160,0-20 0,20 0 0,-20 20-32,20-20 1,-20 0-65,21 0-64,-1 0 96,19 0-128,-19 0 64,0 0 0,19 0-32,1-20 64,-20 20-96,20 0 32,-1 0 32,1 0-96,-1 0 160,-19 0-96,21 0-32,-21 0 32,19-20 0,-19 20 32,0 0 32,19 0-160,-19 0 128,0 0-32,0 0-64,0 0 96,-1 0-128,-19 0-96,0 0 63,20 0 226,-20 0-97,0 0-65,0 0 130,0 0-1,0-20 96,0 20-128,20-19-64,-20-1-64,0 0-97,0-1 65,0 2 32,20-1-64,-20-19-64,0 18 0,0 2 224,0-21 128,0 21-128,0-2 0,0 1 32,-20-20-32,20 21-32,0-21 0,0 0 64,0 0 32,-20 1-160,20-1 352,0-19-160,0 18-192,0 1 576,0-20-287,0 21-33,0-21-96,0 1 96,0-1-96,0 1 64,0-1-96,-20 1-32,20-1 128,0 0 0,0 21 33,0-21 31,0 21 32,0-2 0,0 2-96,0-1-32,0-19 33,0 19-129,0-20 64,0 0 0,-19 0-128,19 1 128,0-1-64,0 21 0,0-1 64,0 0-64,19 1 128,-19 19-32,0-20 96,0 0-96,0 21 64,20-21-160,-20-1 64,0-17-96,0 17-32,20-18 96,-20 19-32,0 0-64,0 1 64,0-1 0,0 20-96,0-20 128,0 21-64,0-21 128,0 19-192,20-18 160,-20 19-96,0-20 0,0 20-32,0-19-192,0 19 192,0 0 128,0 20-32,0-20 64,0 20-64,0 0 64,0 0-64,0 0-64,0 0-64,0-20 64,0 20 64,0 0-192,0 0 128,0 0 32,0 0 64,0-19-192,0 19 352,-20 0-288,20 0 128,0 0-96,-20 0 128,0 0-256,1 0 64,-1 0 96,20 0-32,-20 0-64,0 0-161,0 0-351,20 0 159,-19 0-383,-1 0-1571,20 0-4675</inkml:trace>
  <inkml:trace contextRef="#ctx0" brushRef="#br1" timeOffset="36806.1051">2321 5326 4228,'-39'0'1249,"39"0"320,-20-20-640,20 20 352,0 0 65,-20 0-225,20 0-609,0 0-288,0 0-96,20 0-31,-20 0 287,20 20 32,19-20-127,1 19-97,39-19 0,0 0-128,41-19 0,-21 19-64,20 0-32,21-20 0,18 20 64,20 20-32,1-20 32,39 0 128,-19 19 32,19-19 97,-19 0 95,-1 20 225,-18-20 63,-22 0 1,-18 0-321,-2 0-64,-39 0-159,-20 19-97,-19-19-289,-40 0-95,1 0-609,-3 0-1569,-36 0-3780</inkml:trace>
  <inkml:trace contextRef="#ctx0" brushRef="#br1" timeOffset="37815.1628">2956 12817 704,'-40'20'11243,"40"-1"-10891,-18-19-608,18 0 512,-21 0 1153,21 0-768,21 0 352,-3 0-352,22 20-193,1-1 97,38 2-65,20-1 33,20 0 127,19 0-31,2-20-193,38 0-96,1 0 1,0 0 95,0 0-160,-1 0-160,0-20-96,-38 20-32,-21 0-192,1 0-256,-41 0-513,-20 0-288,-19 20-1698,-20-20-2498</inkml:trace>
  <inkml:trace contextRef="#ctx0" brushRef="#br1" timeOffset="40795.3333">8178 10094 1825,'0'0'6983,"0"0"-6471,0 0 161,0 0 1057,0 0-417,-20 0-384,20 0-225,0 0-31,-20 0-64,20 0 31,-20 0-255,-1 0-193,-17 0-64,18 0 0,-21 0-32,-18 0 64,19 0-32,1 0 97,-1 0 31,-19 0-128,39 0-128,-20 21 192,19-21-64,3 0-160,18 0 32,-20 0-32,20 19 32,0-19-32,-21 0 64,21 0-32,0 0-96,0 0 192,0 20-160,0-20 160,0 20-32,0-20 128,0 19-127,0 2-1,0-1 0,0-1-160,0 1 192,0 0-96,21 20 0,-21-1 0,0-18 0,20 18 0,-20 1 64,0-1-32,0 1 0,0 20-128,0-20 256,0 0-224,0-1 32,0 1 128,0 20-96,18-21 0,-18 1-32,0 0 64,0-1 64,0 1-96,0 20 96,0 0-192,0-20 128,0 19-32,0-19 0,0-1 0,0 1 64,0 0-224,0 0 352,0 0-352,0-21-32,0 21 384,0 0-160,0 0-32,0-20 32,0 19-64,0 1 64,0 0-32,0-1-32,0 1 96,0 0-128,-18-21 128,18 21-96,0 0 64,-20 0 32,20 0-96,0-1 0,0 1 160,0 0-224,0-21 128,0 21-32,20 0 32,-20-20 96,0 19-224,0-18 96,0-2 0,0-19 0,0 40 32,0-21 32,0 2-64,0 19-32,0-21 96,0 2-96,0-2 32,0 1 0,18 20 0,-18-20 32,0-20 0,0 19-32,0 1 96,0-20-96,0 20 0,0 0 0,0 0 0,0-20 0,0 20 96,-18-1-96,18-19 0,0 20-160,0 1 513,0-21-289,0 20 96,0-1-32,0-19 0,0 20-224,0-1 192,0-19 0,0 21-32,0-21 0,0 20 64,0-20-224,0 0 160,0 0-96,0 0 64,0 0-32,0 0 0,0 0 0,18 0 64,-18 0-32,21 0 33,-21 0 63,20 0-64,0 0 0,0 0-320,-1 0 512,21-20-256,-20 20-96,20-21 96,-1 21 32,1 0-64,-1 0 32,22 0 32,-41 0-64,19 0 0,1 0 64,-20 0-32,19 0 0,-19 0 32,0 0 0,-20 0-160,20 0 160,-20 0-32,0 0 96,0 0 128,0 0-128,0 0-96,0-19-64,0 19 0,0-20 96,0 20-128,0-19 64,0-1 32,0-1 32,0-18 32,0 19-256,0-20 320,0-19-256,0 19 160,0-19 0,-20 19 96,20-21-128,0 2 32,0-20 32,0 19-128,0-19 64,0 19-32,0-19 64,0 18-32,0 2-32,0 0 160,0-1 64,-20 21-96,20-21 0,0 21 65,0-1 95,-20-20-224,20 20 0,0 0 32,0-19 32,0 19-96,0-20-32,0 1 160,-20 0-160,20 19 32,0 0 0,0 1 32,0-2 0,0 1 0,0 1-32,0 19 0,0-20 64,0 0-32,20 1-64,-20-1 128,0 0-160,0-20 64,-20 21 0,20 0-32,0-2 64,0 22-32,-19-2 0,19 2-32,0-1 32,0 0-32,0 20 0,0-20 32,0 0 0,19 1-64,-19-2 96,20 2-64,-20-1 64,0 0-96,0 0 128,0 20-32,0-20-64,0 20 0,0 0 0,0-20 32,0 20 0,0 0 32,0 0-224,0 0 96,0 0-32,0 0-64,0-19 63,0 19-63,0 0 0,-20 0-256,20 0-417,0 0-256,-19 19-833,19-19-2947,0 20-7366</inkml:trace>
  <inkml:trace contextRef="#ctx0" brushRef="#br1" timeOffset="42559.4343">3076 12976 4003,'-20'0'417,"0"0"127,20 0 1058,-21 0 640,3 0-705,18 0-384,0 0-288,0 0-32,-20 0-192,20 0-161,0 0-32,0 0-63,0 0-65,0 0-32,0 0 65,0 0-1,0 0-32,0 0-31,20 0 31,-20 0-128,18 0-32,3 0-64,19 19-32,-1-19 33,1 0 31,19 0-353,1 0 482,-1 20-257,20-20 0,2 0 32,-2 0 0,-20 0-32,20 0 0,22 0 32,-22 0-32,0 0-32,20 0 32,-20 0 64,0-20-64,2 20 0,18 0 64,-20 0-32,20 0-288,1 0 608,-1 0-96,0 0-32,0 0-95,0 0-161,1 0 64,-21 0-32,-19 20 32,-1-20 0,2 0-257,-2 0 514,-19 20-546,-1-20 546,-19 0-257,0 0 0,0 0-128,-20 0-321,0 0-704,0 0-1858,0-20-3779</inkml:trace>
  <inkml:trace contextRef="#ctx0" brushRef="#br1" timeOffset="43417.4833">7423 13453 9192,'0'19'609,"0"-19"832,0 0 1794,0 0-1537,0 0-897,20-19-161,-20 19 33,20 0-1,-1 0-287,1 0-193,20 19 64,-1-19-64,1 0 33,19 20-65,22-20 32,-2 0-224,0 0 512,20 0-287,1 0-1,-1 0-96,-20 0-128,1-20-897,-21 20-833,-38 0-2722,-1-19-9737</inkml:trace>
  <inkml:trace contextRef="#ctx0" brushRef="#br1" timeOffset="47074.6924">10600 10670 9673,'0'0'1281,"-20"0"-448,20 0 1056,0 0-95,0 0-449,0 0-672,0 0-545,0 0 289,20 0-33,0 0-160,-2 0-64,23 0-224,-1 0 224,-21 0-160,21 0 193,0 0-225,-1-19 32,-19 19-129,0 0-351,0-20-417,-20 20-608,-20 0-1378,20 20-2402</inkml:trace>
  <inkml:trace contextRef="#ctx0" brushRef="#br1" timeOffset="47722.7295">10559 10730 3171,'-20'0'4580,"20"0"-4068,0 0 705,0 0 1090,0 0-482,0 0-992,0 0-577,0 0 257,0 0 128,0 0-161,20 0-128,-20 20 129,0-20-33,0 20-128,0 0-127,0 0-33,21 0 0,-21 19-256,0 1 128,0 0-32,20-1 0,-20 21 32,20 0 32,-20 0-32,0-21 0,0 21 96,18-1 128,-18 1-127,21 0-1,-21-1-96,20 1 0,-20 0 64,20-1-192,0 1 96,-20-21 0,0 21 128,19-1-192,-19-19 160,0 0 32,0 0-64,0 0 32,0-21-64,0 21 96,0-40 0,0 20 129,0 0-257,0-20 128,0 20 0,0-20-64,0 19 96,0-19 0,0 0 0,0 0 33,0 0 63,20 20-32,0-20-384,0 0 416,0 0-320,19 0-96,1 0-288,-20 0-129,19 0-192,2 0-544,-3 0-1025,-18 0-2883</inkml:trace>
  <inkml:trace contextRef="#ctx0" brushRef="#br1" timeOffset="49612.8376">11373 10711 9929,'-20'-41'1249,"20"22"-1121,0 19 128,0 0 769,0 0-288,0 0-288,0 19 640,0 22-225,20-22-95,-20 41-128,20-20-289,-20-1-224,0 21-32,0-20-96,0 0-32,21-21-320,-21 1-577,0 1-993,0-2-1409,20-19-1730</inkml:trace>
  <inkml:trace contextRef="#ctx0" brushRef="#br1" timeOffset="49928.8558">11651 10810 6854,'0'0'4420,"0"0"-4708,0 20 224,-19-1 224,19 21 64,0 0 193,0 0-193,19 0-160,1-21 32,0 1 192,20 1-32,-1-2 417,1-19 96,-19-19-32,17-2-129,3 1-63,-21-20 127,-2 1 129,-18-1-224,0 0-129,-18 20-160,-22-19-192,-1 19-128,2 0-224,-1 20-288,1 0-610,-1 20-319,0 0-1666,21 0-6918</inkml:trace>
  <inkml:trace contextRef="#ctx0" brushRef="#br1" timeOffset="53073.0355">11393 11565 8872,'-20'0'2178,"20"0"-1858,0 0 609,0 0 1313,0 0-993,0 0-672,20 0 224,-20 20 32,0 0-289,21 0 161,-21 19-33,0 1-159,0 0-129,0-1-63,0 21-161,-21-20 32,21 0-128,0-2-224,21-17 160,-21 19-545,0-40-512,20 20-352,-20-20-929,18-20-2050,-18 0-6951</inkml:trace>
  <inkml:trace contextRef="#ctx0" brushRef="#br1" timeOffset="53348.0513">11731 11625 13484,'0'0'1378,"-20"0"-1186,20 0 1153,-20 20-224,0-1-672,0 1-193,20 0-32,-19 0 128,19 20-127,19-21-129,-19 1 32,40 0 64,-20-20-32,19 20-96,1-20-96,-20 0 64,19 0-64,2 0-160,-21 0-353,0 0-127,-20 0-770,0 0-1504,0-20-2115</inkml:trace>
  <inkml:trace contextRef="#ctx0" brushRef="#br1" timeOffset="53557.0632">11930 11645 12075,'0'39'1569,"0"-19"-1472,0 0 1056,-20 20 640,0-1-736,20 1-832,-21 0-161,21 19-289,-20-40-223,20 22-545,0-1-512,0-20-1058,0-1-704,0 1-2082</inkml:trace>
  <inkml:trace contextRef="#ctx0" brushRef="#br1" timeOffset="54429.1131">12148 10492 8680,'-40'0'576,"40"0"-63,0 0 736,0 0 737,0 0-1153,20 0-193,0 0-95,-1 0-129,21 0 33,1 19-33,-3-19-160,-17 0-128,19 0-64,-21 0 0,1 0 0,0 0-128,0 0 64,-20 21-32,20-21 32,-20 19 32,0 1 65,0 1-33,0-2-64,0 1 64,0 19-32,0 2-32,0-2 32,-20 21-64,20-21 32,0 21 0,0 0 0,0 19 32,0-19-32,20 0 64,-20 19 0,0-20 0,0 1-32,0 20-32,19-21 0,-19 1 32,0-20 0,0 19 0,20 1-32,-20-1 32,0-19 32,0 0-32,20 20-64,-20-22 32,0-17 0,0 19 0,20-20 96,-20 19-96,0-19 0,0 0 224,0 0 65,0 0-97,0 0-96,0-1 160,0 1-160,0-20 64,0 0 1,0 20-33,-20-20 128,20 0-96,-20 0-160,20 0-32,-20 0-64,1 0-513,-1 0-608,-20 0-1505,1-20-5959</inkml:trace>
  <inkml:trace contextRef="#ctx0" brushRef="#br2" timeOffset="67781.8769">10559 3199 1057,'0'0'960,"0"0"-447,0 0-129,-20 0-384,20 0-32,0 0-96,0 0-288,0 0-1154</inkml:trace>
  <inkml:trace contextRef="#ctx0" brushRef="#br2" timeOffset="68198.9007">10460 3159 352,'0'0'2114,"0"0"-128,0 0 320,0 0 96,0 0-256,0 0 32,0 0-256,0 0-449,0 0-768,0 0 160,20 0-192,0 0-353,1 0 32,17 0-160,3-20-31,-3 20-129,3 0 64,-21 0-160,19-19 32,-19 19 32,20 0-193,-40 0-287,20 0-193,-20 0-31,19 0-65,-19 0-224,-19 0-737,-1 0-3106</inkml:trace>
  <inkml:trace contextRef="#ctx0" brushRef="#br2" timeOffset="68696.9293">10460 3219 10730,'0'0'576,"0"0"-448,-20 0 321,20 20 640,0-20-385,0 20-127,0-1 32,0 21 159,20 0 1,-20 0-96,0 19-129,0 1-31,20 0-161,-20 18 32,0 2-191,0 20-97,0-21 0,0 20 0,-20-19-160,20-1 128,0 1-64,0-20-32,0-1 128,0 1-64,0-20 0,0-1-32,0 1 160,0 0-96,0-21-128,-20 21 160,20 0-128,0-21 128,0 2-128,0-1 96,20-1-96,-20-19-32,20 21 64,-20-21-32,20 0 32,1 0 32,-3 19-96,23-19 96,-21 0-192,0 0-577,-2 0-736,-18 0-2467,21-19-9064</inkml:trace>
  <inkml:trace contextRef="#ctx0" brushRef="#br2" timeOffset="70464.0302">13319 3120 4996,'-20'0'1762,"20"0"768,0 0 353,-20 0-577,20 0-608,0 0-449,0 0-416,0 0-161,0 0-255,0 0-161,0 0-128,0 0 64,20 0-64,0 0 1,0 0-193,0 0 128,-1 0-32,1 0 32,0 0-160,0 19 64,1-19 64,-3 0-64,2 0 64,0 0-32,1 0 0,17 0 0,-38 0-64,20 0 64,1 0-65,-21 0 65,0 20-64,0-20 32,0 0-32,20 0 32,-20 19 64,0-19 0,0 21 32,20-21-160,-20 20 96,0 0 0,20 0 0,-20-1 64,0 1-96,19 20 32,-19-20 32,0 20-32,0-1-32,-19 1 96,19 0-32,0-1-64,-20 1 32,20 0-32,0 0 128,-20-1-128,20 1 32,0 20 0,-20-21-96,20 1 160,-21 20-32,21-20-32,-20-1 65,20 1-1,0 0-32,-18 0-32,18-1 128,-20 1-128,20 0 32,0 0 0,-21 0-64,21-1 32,-20 1 96,20 0 0,0-1-160,0 1 128,0 0 64,0 0-192,0-1 224,0 0-256,0 2 96,0-1 32,0 0-128,0-20 160,0 19-64,0-19 64,20 0 64,-20 0-192,0-20 32,0 20 224,0-20-576,0 19 544,21-19-128,-21 20 192,0-20-288,0 20 64,0-20-32,0 20 160,0-20-192,0 20 64,0-20 0,0 20 0,0-20 0,20 0 32,-20 0 64,0 0 65,0 0-129,0 0 32,0 0 0,0 0 32,0 0-32,0 0-32,0 0 160,0 0-96,0 0 160,0 0 33,-20 0 95,20 0-224,-21 0-128,1 0 64,0 0-32,-19 0-128,19 0 32,0 0-288,-19 0-192,-1 0-417,20 0-577,0 0-1601,-19-20-4484</inkml:trace>
  <inkml:trace contextRef="#ctx0" brushRef="#br0" timeOffset="74015.2334">11215 5464 5733,'0'0'1730,"0"0"-1794,0 0 1024,20 0 354,-20 0-898,0 0 32,0 0 65,0 20 384,0-20-128,0 0-129,19 20-63,-19-20-33,0 20-127,0 0-129,0 0-32,0 19 32,0 1-31,0 1-1,0-2 64,0 21-64,0-21 129,-19 21-33,19-1-64,0 1-95,0-1-1,-20 21-128,20-41-32,-20 21-32,20-20 128,0 0-192,0 0 64,0-20-96,0-1 96,0 1-224,-20-20-97,20 20 33,0-20-224,0 0-129,0 0-608,0-20-1762,0 0-3235</inkml:trace>
  <inkml:trace contextRef="#ctx0" brushRef="#br0" timeOffset="74534.263">11035 5663 4163,'-18'21'9513,"18"-21"-9128,0-21 416,0 21-1,0-20-287,18 20-481,2-20-32,21-19 0,-21 19 0,-1 0 0,21 0 0,-20 0 0,20 0 0,-21 0 0,1 20 0,0-19 0,0 19 0,1 0-32,-21 0-32,18 0 0,-18 19 96,20 1 288,-20 0 257,20 20-97,-20 0-192,21-1-128,-1 1-128,-2 0-352,3-20-897,-1-1-2755,0-19-7783</inkml:trace>
  <inkml:trace contextRef="#ctx0" brushRef="#br0" timeOffset="75256.3044">11175 3259 7655,'20'0'224,"-20"0"1089,0 0 737,0 0-865,0 19 64,0-19-288,0 20-128,0 0-32,0 20-96,0 0-289,0-1-128,20 1-256,-20-20 160,0 19-192,0 2-64,0-22-224,20 21-513,-20-40-896,19 19-1506,-19 2-2114</inkml:trace>
  <inkml:trace contextRef="#ctx0" brushRef="#br0" timeOffset="75494.3181">11473 3298 3811,'0'0'7079,"0"20"-7399,0 0 1344,-21 0 1251,21 0-1090,0 19-577,0 21-31,0-20-385,0-1-96,0 1-192,0 0-513,0 0-1120,21-20-1827,-21-1-3682</inkml:trace>
  <inkml:trace contextRef="#ctx0" brushRef="#br0" timeOffset="76287.3634">11335 4252 704,'0'0'10602,"0"-20"-10442,0 0 1218,0 20 511,0-20-960,-21 0-288,21 1-161,-20 19 481,20-21-224,-20 21-481,0 0-288,-19 0-64,19 0-32,-20 21 0,1 18 64,19 1 0,0-20-32,20 19 128,0 1-64,20-19 64,0 18 0,19-19 0,1-20-32,0 0 32,-1 0 32,1 0 0,-1-20 64,1 0 0,-19-20-192,-1 21 256,-20-2-160,0-18 32,0 19 32,0-20-31,-20 40 159,-1-20 0,21 20 64,-20 0-128,20 20 1,0 20 159,0 0 96,0 0 65,0 19-129,0 1-160,20-1-160,-20 1-32,21-20-96,-1 19-320,-20-19-385,18 0-512,-18-20-705,0-1-3427</inkml:trace>
  <inkml:trace contextRef="#ctx0" brushRef="#br1" timeOffset="81185.6435">11651 10353 4484,'0'0'4036,"0"0"-3588,0 0 737,0 0 961,0 0-640,0 0-770,0 0-31,-19 0 32,19 0-1,0-20-351,0 20-129,-20-20-160,20 0 0,0 0-64,0 0 96,-20-19 0,20 18 65,0-18-1,20 19-256,-20-20 32,20 20 64,-1 1-128,1-1 32,0 0 64,20 0-65,-21 0 65,1 20 0,20-20-32,-19 20 0,17-20-32,-17 20 96,19 0-160,-1 0 64,-19 20-96,20-20-32,-20 20 0,19-20 96,1 0 96,-20 20 32,19-20-32,2 20 32,-21-20-32,18 0 0,-17 20 32,19-20-32,-21 0 0,21 0 0,-20 0 32,19 0 0,-19 0-32,0 0 32,0-20 64,0 0 64,-1 20-64,1-20-96,0-20 0,0 21 0,19-2 64,-19-18-96,0-1 64,1 0 32,-1 1-32,-2-1 96,-18-19-160,21-1 64,-1-1-32,-20 2-32,0-1 64,0 1-32,20-20-160,-20-1 320,0 0-192,0 1 64,0-20-32,0 19 0,0-19 0,-20 19 0,20-19 0,-20 20 0,20-20-96,-21-1 64,3 0 64,-23 1-64,21-1 32,0 21 0,2-20 128,-23 0-160,21 18-64,-19-18 96,19 0-32,0 0 0,0 20-96,0-20 192,1 19-64,-1-20 0,0 21 32,20 0 64,-20-1 32,0 0-128,1 1 0,-1 0 32,0-1-32,-1 0-32,21 21 64,-20-20 32,2 19-64,-2 0 33,-1 1-66,1-1 66,0 1-66,20-1 1,-19 21 32,19-22 0,0 3 32,19 17 161,-19 1-1,0 1-32,20 19-128,-20 0 96,20 0-256,-20 20 96,21-20 32,-21 20-128,20-20 96,-2 20 64,-18 0 0,20 0-96,-20 0 96,0 0-96,0 0 32,0 20-224,0-20-289,0 20-320,21-20-576,-21 20-1025,0 0-1378</inkml:trace>
  <inkml:trace contextRef="#ctx0" brushRef="#br1" timeOffset="81531.6634">11989 5663 12940,'-20'21'1537,"20"-21"-1281,0 0 930,0 0-129,40-21-673,-20 1-288,39 0-96,1-19 0,-21 19 64,22-20-32,-23 20-32,-17 0 96,-1 0 96,0 1 97,-20 19 31,0 0 96,0 0-320,0 19 1,0 1 159,0 20-96,0 0-32,19-20-32,1 19-128,0-19 0,-20 0-256,20 20-577,0-20-640,-1-20-2179,-19 0-6213</inkml:trace>
  <inkml:trace contextRef="#ctx0" brushRef="#br1" timeOffset="82131.6977">12248 3338 5733,'0'0'4516,"0"0"-4420,18 0 1602,-18 20 480,0 0-897,0 0-352,0 19-96,0 1-225,20 0-223,-20-1-193,0-18-64,0 18-64,0-19-416,21 20-737,-21-20-1057,0-20-2018,0 19-3588</inkml:trace>
  <inkml:trace contextRef="#ctx0" brushRef="#br1" timeOffset="82446.7157">12545 3556 9865,'0'0'160,"0"0"449,-20 0 608,20 21-769,0-2-31,0 1 63,0 19 32,0-18-63,20 18-225,19-19-128,-19 0 64,21 0 161,17-20 255,-17 0 1,-2 0 95,1-20 97,0-20-160,-21 21-1,-19-22 1,0 2-129,-19 0-223,-21 18-225,0-18-64,1 19 0,-22 20-161,23 0-351,-3 0-962,1 20-1472,21 19-5927</inkml:trace>
  <inkml:trace contextRef="#ctx0" brushRef="#br1" timeOffset="83089.7524">12207 4331 12619,'21'0'545,"-21"-19"-449,0 19 1634,0 0-545,0 0-1057,0 0-96,0 0 288,20 19 257,-20 2 127,18 18-159,-18 1-65,0 0 1,0 19-385,20-19 0,-20-1 0,0 1-128,0 0 160,0-21-320,21 2 96,-21-1-609,0-20-960,0 0-1474,20 0-4228</inkml:trace>
  <inkml:trace contextRef="#ctx0" brushRef="#br1" timeOffset="83414.7711">12525 4391 10730,'20'-20'4900,"-20"20"-4900,0 0 1410,0 0 415,0 0-1568,0 20-450,0-20 193,-20 20 129,20 0-97,0 20 32,0-21-64,0 1 64,20 0 128,-1-20 32,21 20 32,-20 0 1,19-20 31,1 0-160,1 0 96,-2 0-64,-19 0-160,20 0-32,-40 0-224,20 0-481,-20 0-31,0 0-161,0 0-1089,0-20-2434,0 20-1698</inkml:trace>
  <inkml:trace contextRef="#ctx0" brushRef="#br1" timeOffset="83645.7842">12744 4411 10666,'0'20'961,"0"20"640,-20-21 1538,20 21-1858,0 0-736,0-1-257,20 21-160,-20-21-96,18 2 0,-18-1-320,21 0-865,-1-20-1826,-20 19-3619</inkml:trace>
  <inkml:trace contextRef="#ctx0" brushRef="#br1" timeOffset="94006.3769">6053 5842 5861,'-19'0'1025,"19"-20"-32,19 20-481,-19 0 225,20-19 288,20 19-32,19 0-384,22-20-65,18 20 97,19 0-385,1-21 64,20 21-128,20 0 65,20 0 95,0 0-160,19-20 32,1 20-95,-1-19 31,-20 19 128,-18-20 32,-22 20-288,-39 0-160,-20 0-352,-38 0-609,-21 0-1282,-20 0-1248,0 0-4100</inkml:trace>
  <inkml:trace contextRef="#ctx0" brushRef="#br3" timeOffset="104141.9565">3394 5703 5124,'-41'-19'3171,"21"19"-3075,0-21 737,-19 21 1313,19-20-320,20 20-289,-20 0-287,20 0-225,0 0-193,0 0-511,0 0-353,20 0 32,0 0 192,19 20-192,1 1 32,1-21 64,18 19-96,-19-19-96,-1 20-32,-19-1 32,0 1 0,-20 21 96,0-22 0,0 20 64,-20 2-32,0-22 0,0 1 64,20 0-32,-19-20-32,19 20 0,-20 0 64,20-20-192,0 0 32,20 20 96,-20-20 64,19 19-96,1-19-128,0 20-64,0-20-321,19 0-512,-19 0-384,0 20-737,0-20-641,0 0-2145</inkml:trace>
  <inkml:trace contextRef="#ctx0" brushRef="#br3" timeOffset="104409.9719">3829 5882 9064,'0'-21'769,"-18"21"-65,18 0 2147,0 0-897,18 0-1441,2 0 383,1 21-31,19-21-352,-1 20-129,1-1-32,-1 1-159,1 0-97,0-20 32,-1 0-64,-19 20-32,0-20-320,1 0-481,-21 0-576,0 0-801,0 0-2050</inkml:trace>
  <inkml:trace contextRef="#ctx0" brushRef="#br3" timeOffset="104632.9847">4208 5723 10281,'0'0'1249,"-21"19"-1633,1 1 1089,20 21 1313,-20-22-1089,0 20-673,1 2-96,-1-2-64,0 1-64,20-20-192,-20 19-545,20-19-864,0-20-769,20 20-1186</inkml:trace>
  <inkml:trace contextRef="#ctx0" brushRef="#br3" timeOffset="105087.0106">4425 5643 15822,'20'0'225,"0"-20"-610,0 20 1346,0 0-32,19 0-769,-19 0-128,21 0 64,-21 0-224,-20 20 128,18-20-352,-18 20-129,20 1 193,-20-21 160,0 19 64,-20 1-32,20-1-96,0-19 128,0 20-64,0 1 31,0-1 65,0-1 64,20 1-32,1 20 0,-1-20 33,18-1-33,-17 1 32,-1 0-64,0 0 64,-20-20-32,20 20-65,-40-20 546,20 0 128,-40 20-225,19-20-128,-17 19-160,-3-19-128,3 0-288,-3 20-1506,1 0-3299</inkml:trace>
  <inkml:trace contextRef="#ctx0" brushRef="#br3" timeOffset="107539.1509">6609 5941 8039,'-20'0'224,"20"0"33,0 0 1344,0 0-256,0 0-864,20 0-577,0 0 0,0 0 192,-1-20-32,1 20-32,0 0-32,21 0 96,-23 0-128,2 0-96,-20 20-545,21-20-192,-21 0 129,0 20 191,0-20 513,0 20 128,-21 0 96,21 0-160,0-1 32,0 1-64,0 0 0,0 0-160,21 0-160,-1 0-96,-20 0-129,20-1 193,-2 2 192,-18-2 256,0-19 64,0 20 544,-18-20 418,-2 0-226,-21 21-31,3-21 0,17 0-288,-19 0-481,1 0-96,-1 19-64,20-19-545,0 0-1473,20 20-2114</inkml:trace>
  <inkml:trace contextRef="#ctx0" brushRef="#br3" timeOffset="107924.1729">7085 6021 3971,'-19'0'5894,"19"0"-5606,0 0 993,0 0 993,0 0-928,0 0-962,19 0 225,1 19 63,0-19-127,21 20-289,-23 0-192,23 0 32,-1-20-64,-22 20-32,23-20-96,-21 0-160,0 0-385,-1 0-672,-19 0-1281,0 0-1698</inkml:trace>
  <inkml:trace contextRef="#ctx0" brushRef="#br3" timeOffset="108116.1839">7283 5941 12043,'0'20'0,"0"-20"-32,-18 20 1121,18 0-96,-20 0-705,0 19-192,-1 1-32,21-20-64,-20 20-224,2-21-385,18 2-960,0-2-1410,0 1-3875</inkml:trace>
  <inkml:trace contextRef="#ctx0" brushRef="#br3" timeOffset="108650.2144">7642 5882 9352,'-21'0'1570,"21"-21"-1218,0 21 1570,0 0-288,0 0-1282,21 0-288,-1 0 128,19 0-64,-19 21-64,0-21-96,0 20 0,-1-1 32,1-19-32,0 20 0,-20 0-32,0 0-32,0-20 64,0 20 96,-20 0 32,20-1 0,-20-19-32,20 0-64,0 20 32,0-20 0,0 0 32,0 20 129,20-20 63,-20 20-64,20-20 0,0 0 0,20 20-96,-21-20-31,21 0-33,-20 0-32,1 0-289,-3 0-576,2 0-1441,1 20-3043</inkml:trace>
  <inkml:trace contextRef="#ctx0" brushRef="#br3" timeOffset="113371.4844">3552 5524 2690,'0'0'4260,"0"-20"-3811,0 20 928,0-20 513,0 20-705,0-20-320,-20 20-129,0 0-127,20-19-33,-19 19-223,-1 0-33,-21 0-96,21 0-160,-18 0-128,-3 19 32,2-19-32,-21 20 64,21 0-32,-1 0 0,0 0 0,1 0 0,-1 19 64,1 1 0,-2 20 0,21-1 0,0-18-32,2 17 0,18 2 0,0-20 32,18 20 32,2-1-64,21 1 32,-21-21 32,19 21-64,21-20 96,-21 0-96,21-21 96,-1 2 129,0-1 31,2-20 32,-3 0-96,3 0 33,-2 0 31,0-20-64,-19-1 32,0-18 65,-1 0 95,-19-2-160,0-18 0,21-1 65,-41 0-193,18 1 32,-18-20 64,-18 19 96,-2-20-192,-1 21-96,-19-1 96,-19 1 161,19-1-65,-19 40-96,19-20-96,-19 40-96,18-19-256,3 38-705,-3-19-1410,21 40-1985,0-20-7527</inkml:trace>
  <inkml:trace contextRef="#ctx0" brushRef="#br3" timeOffset="114273.536">7998 5803 8712,'0'-20'1761,"-18"-1"-864,18 1 1249,0 20-800,-21-19-578,1-1-223,-20 20-449,21 0-160,-21 0 0,-20 20 32,21-20 0,-22 39 64,23-18-32,-23-1-32,22-1 32,-1 20-96,1 2 160,19-22 0,0 41 32,0-20-96,20-1 64,20 21 32,20-20 32,19 19-32,-18-18 32,38-2-32,-20 0 65,20-18-1,1-21 64,-1 0-32,0 0 128,0-21-31,-18-18-1,-2 0 224,1-21 129,-41 0-64,1 20-193,-20-39-32,0 19-192,-20 1-95,-39 18 63,19 2 64,-19 0-32,-20 18-96,18 1-128,22 20-128,-21 0-705,21 0-993,19 20-1697,0 1-6118</inkml:trace>
  <inkml:trace contextRef="#ctx0" brushRef="#br3" timeOffset="114958.5753">11096 5007 12107,'0'0'0,"20"0"416,-1-20 866,21 20-129,0 20-769,-1-20-320,-19 20-64,0 0 128,0-20 160,1 40-63,-21-20-65,0-1 128,-21 2 0,1-2 193,0 1-129,20 1 65,-20-2-129,20 1-224,0-20 96,20 20 0,0-1-64,21-19-32,-3 21-128,3-21-320,-3 20-449,3-20-704,-1 0-1987,-1 0-3747</inkml:trace>
  <inkml:trace contextRef="#ctx0" brushRef="#br3" timeOffset="115167.5871">11612 5126 13324,'0'0'737,"0"0"-321,20 0 1250,-1 0-225,1 21-480,40-21-416,-21 19-193,22 1-64,-23-20-192,3 21-128,-3-21-256,3 19-417,-21 1-640,0-20-449,0 0-1217,-20 0-2081</inkml:trace>
  <inkml:trace contextRef="#ctx0" brushRef="#br3" timeOffset="115348.5975">11989 5087 13260,'-20'20'448,"-1"-1"129,21 2 1377,-38-2-641,18 1-800,-1 20-353,1 0-128,2-21-64,-3 22-257,21-22-703,0 1-1026,0-1-2178,0 2-5766</inkml:trace>
  <inkml:trace contextRef="#ctx0" brushRef="#br3" timeOffset="115687.6169">12207 5047 14765,'41'-20'97,"-23"20"1440,2-20-416,1 20-929,-1 20-320,0-20 128,-1 20-32,-19 0 32,0 0-32,0 0-32,0 20-32,0-21 0,0 1 128,0 1 0,-19-2 0,19-19 64,0 20 96,0-20-128,0 20 64,0-20 161,19 19 31,1-19-32,20 21-224,-20-21 64,19 20-160,1-20 0,-1 0-448,-19 0-737,20 19-2435,-40-19-9704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50:05.37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5696 3239 5188,'0'20'353,"0"-20"-225,0 0 961,0 0 1057,20 0-577,-20 0-544,20 0 0,19 0-160,-19 19 96,20-19-448,19 0-417,-18 20-32,18-20 0,-19 0 0,39 0-64,-20 0-64,22 0-128,-23 0-33,22 0 33,-20 0 0,-1 0 0,-19 0-64,-1 0-33,-19 0-351,0 0-1731,-20-20-4835</inkml:trace>
  <inkml:trace contextRef="#ctx0" brushRef="#br0" timeOffset="2543.1455">13001 3259 4452,'-20'0'1409,"20"0"609,0 0 769,0 0-545,0 0-609,-19 0-384,19 0-160,0 0-128,0 0-192,0 0-192,0 0-65,19 0-31,-19 0-193,0 0-96,0 0-96,20 0-96,0 0 32,21 0 0,-3 0-64,23 0 32,-2 0 0,0 0 32,21 19-32,-1-19 32,-20 0-128,20 0 0,-18 0 32,-2 0-224,1 0 128,-21 20-257,-19-20 1,20 0-225,-40 0-96,21 0-384,-21 0-512,0 0-641,0 0-801,-21 0-6598</inkml:trace>
  <inkml:trace contextRef="#ctx0" brushRef="#br0" timeOffset="3979.2275">20288 3178 1153,'-41'0'1025,"41"0"1057,-20 0 192,20 0-609,-20 0-191,20 0-193,0 0-32,0 0 32,0 0-288,0 0-256,20 0 32,-20 21 31,41-21-127,-3 0-321,23 0-31,18 20-225,20-20-96,20 0-64,19 0-161,-18 0-95,-21 0-609,0 0-896,-18 0-802,-22 0-1537</inkml:trace>
  <inkml:trace contextRef="#ctx0" brushRef="#br0" timeOffset="12318.7046">4564 8723 4292,'0'0'1089,"0"-20"864,0 20 258,0 0-610,0 0-224,-20 0-224,20 0-64,0 0-160,0 0-288,0 0-321,0 0-96,0 0 33,20 0 31,-20 0-64,0 0 129,20 0-33,-20 0-64,21 0-64,-21 0 65,20 0-161,-2 0-32,2 0 0,1 0-64,19 0 32,-22 0 0,23 0-32,-21 0 0,19 0 64,1 0-32,19 0-96,-19 0 32,19 0 64,-19 0 0,19 0-64,-18 0-64,18 0 0,-19 0 64,0 0-32,19 0 32,2 0 128,-23 0-96,23 0-32,18-19 0,-20 19 32,20 0 0,-19 0-97,19-21 65,-20 21-32,2 0-128,-2 0 0,1-19 128,-1 19 32,-19 0-64,-1-21 128,1 21-96,-19 0 64,-21 0-417,0 0-479,0 0-802,-21 21-2498</inkml:trace>
  <inkml:trace contextRef="#ctx0" brushRef="#br0" timeOffset="16865.9647">11731 8723 7014,'0'0'737,"0"0"800,0-20 449,0 20-256,0 0-609,0 0-448,0 0-33,0 0 33,0 0-225,0 0-128,0 0 97,19 0-97,1 0 65,0 20-33,21-20-128,-3 0-64,23 0-64,-2 0-128,1 0 64,19 0 0,0 0 0,21 0-160,-21 20 160,20-20-352,20 0 96,-20 0 32,1 0 160,-1 0 32,0 20 0,-20-20-97,-18 0 97,-23 0 0,3 0-288,-1 20-128,-40-20-833,0 0-2531,0 0-6950</inkml:trace>
  <inkml:trace contextRef="#ctx0" brushRef="#br0" timeOffset="19151.0954">5617 7928 448,'0'0'3683,"0"0"-2145,0-20 864,0 20 161,0 0-578,0 0-992,0 0-544,0 0-129,0 0-32,0 0 1,20 0-1,-20 20 32,0-20 33,0 20 31,0 0-192,0-1-96,0 22-64,0-22 0,0 21 0,0 0 64,0 0-64,0 0 129,0-1-1,-20 1-96,20 0 64,0-1 0,0 1-96,0 0 0,0-21 0,0 22-32,-20-22 64,20 1-32,0 0 32,0 0-32,0-20-64,0 20 64,20-20 96,-20 0 33,20 0 31,-1 0-128,1 0 0,0 0-96,20 0 96,-1 0-96,1 0 0,-1 0-64,1 0 0,-19 0 0,17 0-1,3 19 97,-21-19-64,0 0 96,-1 0-32,21 0-64,-40 21 128,20-21-128,0 0 128,-1 0-128,-19 0 32,20 0-32,-20 0 0,0 0 32,0 19 0,20-19 96,-20 0-32,0-19 64,0 19-96,0-21 32,0 21-64,0-19 32,0-1-64,-20-20 64,20 20-128,0-19-32,-20-1-64,20 0 64,-19-20-33,19 21 193,-20-1 0,20 0 0,0 0 65,0 1-1,0-1 0,20 0-96,-20 20 32,19-19-32,-19-1 0,20 20 32,-20 0 0,0 0 64,20 0 96,-20 20 96,0-20 0,0 20 33,-20 0-161,20 0-64,0 0-32,-20 0-96,1 0 64,-1 0 64,-20 20 0,1-20 32,-1 0 160,-1 0-160,-18 20 0,0-20-32,19 20-32,0-20-64,1 20-64,-1-20-128,1 20 0,19-20 96,0 0-32,0 19-1,20-19-671,0 0-930,0 0-2402</inkml:trace>
  <inkml:trace contextRef="#ctx0" brushRef="#br0" timeOffset="20832.1914">11533 7948 7142,'0'0'1057,"0"-20"-833,0 20 1090,0 0 191,0 0-960,19 20 159,-19 0-223,0-1 159,0 2-287,20 18-97,-20-19-160,0 40 32,0-20 128,0 0 65,0 19 31,0 1-32,-20 0-95,20-21-97,0 21-64,-19-1 0,19-19-32,-20-1 0,20 1 32,0 0-64,0-20 32,0 0 32,0-20 32,0 20 160,20-20 97,-20 0-193,19 0-128,1-20-32,20 20 0,-20-20-96,-1 20-32,21 0 128,0 0-64,-1 0 0,1 0-65,-1 0 97,-19 0 32,21 0 0,-3 0-32,3 0 64,-1 0-64,-1 0 64,-19 0-32,20 0-32,-20 0 64,-1 0-32,-19 0-32,20 0 160,-20 0-31,20 0-1,-20 0 0,0 0-64,0 0 32,0-20-32,0 20-32,0 0 0,0 0-32,0 0 32,0-19 0,0 19 64,-20-21-32,20 2 64,0-2-32,0 2-32,-20-21 32,20 20-64,0-19 32,-19-2-32,19 2 0,0-21-32,-20 21 32,20-21 0,0 1-32,0 19 32,0-20 0,0 20 32,0 1 0,0-2-64,0 22 128,0-1 193,0 0-65,0 20 32,0-20-96,0 20 160,0 0-223,0 0-194,0 0 65,0 0-96,0 0 96,0 0 0,0 0 96,-20 0-32,0 0 161,-19 20 31,19-20 96,-40 0 96,21 20-31,-22-20-225,2 20 64,-20-20-128,19 19-32,21-19-128,-21 21-96,21-21-288,-1 20-65,20-20-63,-1 19-289,3-19-673,-2 20-1344,20 0-4133</inkml:trace>
  <inkml:trace contextRef="#ctx0" brushRef="#br0" timeOffset="22599.2926">4684 10372 5765,'0'0'865,"0"0"-801,0 0 1601,0 0 578,0 0-770,0 0-480,0 0 256,0 0-352,0 0-385,0 0-191,0 0 95,0 0-128,20 0-63,-20 0-65,0 21 64,20-21-32,-2 0-32,3 0 129,-1 0-257,20 0 160,-1 0-192,-19 0 160,20 0-256,19 0 160,-18 0-96,-3 0 64,3 0-32,18 0 0,-19 0-64,19 19 160,-19-19-96,19 0 0,1 0-64,-1 0 128,-18 20-64,18-20-32,1 0 96,-1 0 0,0 0-192,1 0 128,-1 0 0,-18 0 96,17 0-160,3 0 64,-2 0 0,-19 0 0,39 0-96,-20 0 128,22 0-32,-2-20-32,20 20 32,-20 0 32,0-19-32,0 19-32,-18 0 64,18 0 32,-20 0-64,21 0-64,-21 0 128,20 0-32,-18 0-64,-2 0 96,1 0-128,-21 0 64,1 0 0,-1 19 32,-19-19 0,0 0-192,0 0-289,-20 0-640,0 0-1281,0 0-5381</inkml:trace>
  <inkml:trace contextRef="#ctx0" brushRef="#br0" timeOffset="24966.428">12645 9538 1761,'0'0'2883,"0"0"-1185,0 0 319,0 0-383,0 0-225,0 0-192,0 0-160,0 0 0,0 0-128,0 0-96,18 0-288,2 0-97,0 0-128,1 0-192,-1 0-31,19 0-129,21 0 160,-1 0-160,1 0 64,19 0-32,1 20 0,19-20-96,20 0 96,1 0 0,-3 0 0,3 0 64,-21 0-160,0 0 31,-18 0-63,-22 0-64,0 0-32,1 0-641,-40 0-256,-1 0-96,1 0-737,-20 0-1345,0 20-3043</inkml:trace>
  <inkml:trace contextRef="#ctx0" brushRef="#br1" timeOffset="30610.7508">5040 7908 5541,'0'0'1249,"0"0"-737,0 0 1666,0 0 257,0 0-1058,0 0-576,0 0-193,-18-20-191,18 20-321,-21 0 32,1 0-128,0 20 0,0-20 32,-19 0-64,-21 0 0,21 20-64,-22-20 128,3 0-64,-1 20 0,18-20 0,1 0 32,1 20-32,19-20 32,-20 0-32,20 19 32,1-19 0,19 0 0,0 0-64,0 0 0,0 0-129,0 0 129,0 21 96,0-21-32,0 0 0,0 20 32,0-20 1,0 19 31,0 1-64,0 0 96,0 20-64,0-20 0,0 19-32,0 1 32,0 0-32,19 0 32,-19 19-64,0-19 64,20 0-32,-20-21 64,20 22-96,-20-22 32,0 1 0,20 0 0,-20 0 0,0 0 0,20-20 0,-20 19 32,19-19 32,-19 0-64,20 21 32,0-21 32,21 0-64,-21 0 32,18 0-32,-17 0 0,19 0 0,-1 0 0,1 0-32,-1 0-96,21 0 0,-21 0 0,1 0-65,1 0 1,-3 0 32,3-21 64,-3 21 96,-17 0-32,-1 0-32,0 0 96,0 0 0,-20 0 32,0 0 96,0 0 321,0 0-97,0-19-64,0 19 65,0-20-97,-20 0-128,20 0 128,0 0-159,0-19-65,-20-1-64,20 0-32,0-20 64,0 1-32,0 19-32,0-20 0,0 21-1,0-1 130,0 0-1,0 1 0,0 19 96,0-1 96,0-18-96,0 19-96,0 20 1,0-20 95,0 20 64,-20 0-288,20 0 64,-21 0 96,3 0-224,-23 0 96,1 20 64,1-20 32,-1 20-192,20-20 128,-19 0-128,-1 20-288,1-20-962,19 19-1729,0-19-4003</inkml:trace>
  <inkml:trace contextRef="#ctx0" brushRef="#br1" timeOffset="32116.8369">12902 7888 7046,'-20'-20'1185,"20"20"-1025,0 0 1026,0 0-193,0 0-513,0 0-448,0 0 0,0 0 0,0 0 128,0 20 0,0-20 417,0 0 192,0 20-289,0 0-64,0 0-31,0 0-161,-19 20-96,19-1 449,0 21-385,-20-20 32,20 20 64,-20-21-31,20 21-33,-20-21-128,20 2 0,-20-2-96,20-19 96,0 20 0,-21-20-64,21-1 0,0 1 32,0-20-32,-18 20 96,18 0-31,0-20 63,0 0-32,0 20-64,-20-20-32,20 0 0,20 0 32,-20 0 0,0 0-64,18 0 64,3 0-64,-1 0-64,0 0 96,0 0-96,0 0 96,-1 0-64,21 0 0,-20 0-32,19 0 32,1 0 0,-20 0 0,19 0 0,2 0 0,-21 0 0,0 0 0,-2 0 32,3-20 64,-21 20 0,0 0 0,0-20 64,0 20-64,0-20 96,0 0 32,0 1 1,0-22-65,0 22 0,0-21 0,0 0-64,20 1 32,-20-1-32,0 0-96,0 1 128,20 18-128,-20-18-32,0-1 128,20 0-64,-20 20 0,0-19-32,0 18 128,0 21-128,0-19 224,0 19 97,0-20-1,0 20-32,-20-20-64,-20 20 161,19 0-33,-17 0-32,-3 0-31,3 0-33,-23 0-288,22 0 64,-1 0 32,0 0-32,1 0-96,-1 0-513,20 0-1185,20 20-2434,0-20-8712</inkml:trace>
  <inkml:trace contextRef="#ctx0" brushRef="#br1" timeOffset="33573.9202">19771 8286 5413,'0'-20'3299,"0"20"-3523,0 0 480,19 0 737,-19 0-32,0 20-32,0 0-161,20 0-255,-20 19-97,0 21-64,0 0-159,0-1-97,0 1 0,0-1 0,0 1-64,0 0 32,0-21 0,0 21 96,0-20 32,0 0 193,0-1-33,0 1 161,0-20-33,20 0-128,-20-20-159,21 19-1,-1-19 0,-2 0-64,2 0-32,21 0-128,-2 0 96,1 0-32,0 0-64,19 0-32,0 0 64,1 0 32,-1 0-32,22 0 64,-2 0-32,0 0 128,20 21-32,1-21 129,-1 0-225,20 0 64,1 0-96,-1 0 64,-1 0-64,-38 0-224,-1 0 160,0 0-353,-20 0 193,-18 0 96,-1 0-128,-1 0-65,-19 0 225,0-21 64,0 21 32,-1 0 0,-19 0 64,0 0 0,0-19 0,0 19 97,0 0-65,0-20 96,0 20-32,0-20-32,0 0-32,0 0-64,20 0-32,-20 1-32,0-21 0,20 0-32,-20-20 32,0 1-32,0-1 32,-20 1 32,20-21 0,-20 1-32,20 19 160,-19 0 32,19 21-32,-20 19 161,20 0-97,0 20-96,0-20-96,20 20 0,-20 0-64,0-20 64,19 20 0,-19 0-32,0 0 32,0 0-32,0-20-64,-19 20 64,-21 0 96,-19 0 64,-1 0 0,-20 0 160,-19 0 193,0 0-161,-40 0 0,21 0 129,-42 0-65,2-19-32,-2 19-255,22 0-1,-1 0-32,-1 0-128,21 19 64,1 1-96,37 0-193,22 0-191,19 0 127,21 0-415,19 19-449,0-18-225,19-2-1184,1 1-4485</inkml:trace>
  <inkml:trace contextRef="#ctx0" brushRef="#br1" timeOffset="41219.3576">23463 9517 8872,'-39'21'-384,"19"-21"255,0 0 386,0 0-1,20 0-64,-21 20 0,21-20 65,-18 20-33,18 0 0,0 20-128,18-21-96,-18 1 0,21 0 0,-1 0 192,0-20 129,19 20 95,-19-20 128,0 0 193,0 0 320,0-20 64,0 0-32,-1 0-192,-19 0-128,-19-20-449,-1 21-288,0-1 32,0 0-128,0 0-32,-19-1-320,39 21-641,-20 0-1057,0 0-993,20 0-2306</inkml:trace>
  <inkml:trace contextRef="#ctx0" brushRef="#br1" timeOffset="41589.3788">23860 9617 224,'-19'0'7687,"19"0"-6694,-20-19 1473,20 19-95,0 0-738,0 0-640,0 0-545,20 0 65,-1 0-225,1 0-224,0 0-96,20 0-192,-21 0-705,1 0-1377,0 0-1922,0 19-4933</inkml:trace>
  <inkml:trace contextRef="#ctx0" brushRef="#br1" timeOffset="41760.3885">23841 9677 6790,'-40'40'1409,"40"-40"-320,0 20 1025,20-20 0,0 0-608,-1 20-770,1-20-383,0 0-257,20 0-96,-21 0-449,21 0-1056,1 0-1346,-23 0-2209</inkml:trace>
  <inkml:trace contextRef="#ctx0" brushRef="#br1" timeOffset="42041.4046">24356 9478 7655,'20'-20'256,"-20"1"1474,0 19-65,0 0-191,0 19 31,0-19-576,-20 20 32,20 19-160,0 2-161,0-1-255,0 0-193,0 19-96,0-19-64,0-1-320,0 21-673,20-20-1281,-20-21-2307</inkml:trace>
  <inkml:trace contextRef="#ctx0" brushRef="#br1" timeOffset="44869.5663">23145 10055 5252,'0'0'545,"0"0"-65,20 0 962,-20 0-257,20 0-352,-20 0 0,20 0 31,-20 0 129,21 0-224,-3 0-257,2 0-255,21 0-129,-3 19-128,3-19-64,18 0-160,1 0 127,19 0 97,20 0-32,21 20 32,-21-20 193,20 0-161,-19 0 0,-1 0-32,0 0 32,0 0-32,-20 0 0,-18-20 0,-22 20 96,1 0 64,-20 0 128,-20-19 257,19 19-97,-19-20-160,0 20-95,0 0-97,0-20-64,0 20 0,0 0 0,0-20-32,0 0 32,20 0-32,-20 0 0,0 1-64,20-21-160,-20 0-161,20 0-191,-20 1-65,0-21 129,0 1 319,-20 19 129,20-20-192,0 20 160,-20 0 288,20 0-64,-20 1 64,1-1-31,-1 20-65,0 0 64,20 0-96,-20 20 0,20-19-32,-21 19 32,21 0-128,0 0-32,0 0-32,-18 0 32,-2 0 0,-21 0 0,3 19-33,-43-19 65,2 20 0,0-20 96,-41 0-96,21 0 160,-20 0-64,0 0-32,19 0 32,1 0 0,20-20-64,20 20 0,-1 0 0,1 0-160,18 20-96,3-20 32,17 0-33,1 20 193,0-20 32,0 0 96,20 0 128,-19 0 33,-1 20 95,20-20 0,0 20 32,0-20-31,20 20-65,-20-1-64,19 22-96,-19-22-32,0 40-32,0-18 32,0 39 32,20-21 32,-20 20-64,20 1 32,0-20-320,1-21-705,17 21-704,-17-20-1154,-21-21-5861</inkml:trace>
  <inkml:trace contextRef="#ctx0" brushRef="#br1" timeOffset="46799.6768">23126 9140 7110,'0'-19'673,"-20"19"1024,20 0-159,-20-21-97,20 21 33,0 0-97,0 0-448,0 0-513,0 0-159,0 21 191,20-2-128,0 21-128,19-20 1,1 40-129,40-21 64,-22 1-192,3 0 96,-2-1-32,21 1 64,20 19-64,-1 2 64,19 18-32,21-19-128,-19 19 0,-1-19-64,-1 0 63,-17-1 97,-22-19-64,0 0 64,-20-1-64,-19-18 64,-20-21-96,19 19 0,-39-19-64,0 0-737,0 0-736,0-19 95,-19-2 33,-1 1-898,-20 1-2305</inkml:trace>
  <inkml:trace contextRef="#ctx0" brushRef="#br1" timeOffset="47153.6969">24536 9121 8936,'0'-60'609,"0"60"-385,-20 0 961,-1 0 288,21 20-448,-38 20-288,17-1-64,-19 21 95,0-1-127,-19 21-225,-20 0-191,0 19-65,-20 1 0,-1 19-32,1-20-64,0-20 0,18 1 0,22-1-96,0-19 32,19-21-192,20 21-257,0-40-127,20 20-353,-20-20-737,20 0-864,0-20-3267</inkml:trace>
  <inkml:trace contextRef="#ctx0" brushRef="#br2" timeOffset="61009.4895">11750 3755 320,'0'0'1441,"0"-20"65,0 20-545,0 0 96,0 0 128,0 0-417,0 0-255,0 0-289,0 0-32,0 0 64,-19 0 33,19 0 191,0 0 33,-20 0-33,20 0 1,-20 0 223,0 0-223,20 0 127,-20 0-63,1 0-161,-1 0-64,0 0-95,0 20-65,0-20-64,-19 0 0,19 0-32,0 0-32,-19 0-32,-2 0-32,21 0-32,-18 0 0,-3 0 64,1 20 0,21-20 0,-21 0 32,20 0 0,0 20 0,0-20 32,20 0-64,-19 0 32,19 0-32,0 0 32,0 0-32,0 0 32,0 0-32,0 0 64,0 0 160,0 0-127,0 0-1,0 0-32,0 0 0,0 0-96,0 0-64,0 0 0,0 0 96,0 20 32,0-20 32,0 20-64,0-20 96,0 19-64,0 2 0,0-21 0,19 19 0,-19 1 0,0 20-32,0-20 0,20 0-64,-20 19 64,0-18 32,0 18-32,20-19 32,-20-1-64,0 21 64,0 0 0,0-20-32,0 20 96,0 0-64,0 0-32,0-1 64,0-19 0,0 20-96,0-20 32,0-1 64,0 1-64,0 0 32,0 0-32,0 0 32,0 0-32,0-1 32,0 2-32,0-2 32,0 1 64,0 0-32,-20-20 33,20 19 31,0 2 0,-20-1-96,20-1-32,0 2 0,0-2 0,0 2 0,0-1 32,0-20 0,0 19 32,-19 1-32,19 0 32,0 0 0,-20-20 32,20 20 32,0 0-352,0-1 448,-20 1-352,20 0 128,0 0-32,0 0 64,0 0-32,0 0 32,0 20 0,0-21 32,0 1-32,0 20-64,20-20 32,-20 0 0,0 20-32,0-1 32,0-19 0,0 20 32,0 0-32,0-21 32,0 21-64,0-20 32,0 20 0,20-1-32,-20-19 32,0 20-32,0 0 32,19-20 0,-19 19 0,0 2 32,0-22-32,0 20 0,0-18 32,0 18-64,0 1 64,0-20-64,0 20-64,0-1 192,0 1-128,0 0 64,0-20-32,20 20 0,-20-1 32,0 1-32,0 0 0,0-21 64,0 22-96,0-2 64,0 1-32,0 0 0,0-1-32,0 1 64,0 1-64,0-3 64,0-17-64,0 19 64,0-1-32,0 1 0,0 0 0,0-1 0,0 1 0,0 0 0,0-1 0,-20 1 0,20-20 32,0 19 32,0 1-64,0-19 0,0 18 0,0-19-64,0 0 64,0 0 64,0-1-64,0 1 0,0 0 33,0-20-1,0 20 96,0-20-32,0 0-32,0 0-32,0 20-32,0-20 0,0 0 0,0 0-32,0 20-32,0-20 64,0 0 0,0 0 96,0 0-96,0 0 96,0 0-64,20 0 0,0 0 32,-20-20-64,40 20 0,-20 0 0,-1 0-32,1 0 32,20 0-32,-19 0 0,17 0 32,-18 0 0,1 0 0,17 0-32,3 0 32,-21 20 0,0-20 0,19 0 0,-19 0 32,20 0-32,-21-20 0,21 20 0,-20 0-32,19 0-64,-19 0 96,0-20 0,21 20 0,-23 0 0,2 0 0,1 0-32,-1 0 32,0 0-64,-2 0 64,3 0-32,-21 0 0,20 0-96,-20 0-97,20 0-223,-20 0-1090,0 0-1665,0 0-4388</inkml:trace>
  <inkml:trace contextRef="#ctx0" brushRef="#br2" timeOffset="62653.5835">11691 3775 4356,'-20'0'288,"20"0"577,0 0 1409,0 0-865,0 0-640,0 0 32,20 0-33,-20 0-127,0 0-193,20 0-159,0 0-65,-1 0-64,-19 0-96,20 0-32,20 0-64,-19 0 0,-21 0-32,18 0 0,-18 0-32,20 0 0,-20 20 64,0-20 64,0 0 160,0 20 64,21 0-128,-21-20-96,0 19-32,0 2 0,0-2 0,20-19 64,-20 20-96,0 0 64,0 0 0,20 20-64,-20-21 64,0 1-32,0 1 0,0 18 0,0-19-96,0 20 64,0-21-32,0 21 96,0 0-32,0-20 32,0 20 0,-20 0 0,20-1 32,-20 1-64,20 0 225,-21-1 95,21-19 64,0 20-63,0-20 63,0 20-96,-20-1-160,20-19 97,0 20 31,0-1-128,0-18-32,0 19 128,0-1-32,0 1-192,0 0 97,0-20 95,0 19-288,20 1 160,-20 0-64,0-1 96,0 1-64,0 20 96,0-20 0,0 0-32,0 19-96,0 1 64,-20-21-32,20 21-32,0-20 128,0 19-224,0-19 192,0 20-32,0 0-128,0-21 96,0 21-32,0-21 0,20 1 97,-20 0-65,0 19 64,0-19-64,0 0-32,0-1 0,0 1 32,0 20-32,0-20 64,0-21-96,0 22 64,0-2 0,0 1 32,0 0 0,0-21-32,21 21 96,-21 0-32,0-19-96,0 17 64,0-17-32,0 19 0,0-21 0,20 1-32,-20 20-32,0-20 192,0 0-192,0-1 96,0 21 65,0-20-129,0 0 224,0 19-96,0-19-192,0 20 64,0-20 64,0 0-64,0-1 64,20 2-64,-20-2 64,0 2-32,0-2 32,0 1 0,0 0-128,18 0 64,-18 0-128,0-20-64,0 0-289,0 0-31,0 0-129,0 0-31,0 0 223,0 19 161,0-19 32,0 0-129,0 20 129,0-20-64,0 20-897,0-20-1922,21 0-6823</inkml:trace>
  <inkml:trace contextRef="#ctx0" brushRef="#br2" timeOffset="66581.8083">3592 7530 9160,'19'21'6630,"-19"-42"-6598,20 21-96,20-20 161,-1 1 95,1-21 288,21 0-128,-2 20-319,0-19-1,1-1 0,-21 20 0,21-19-96,-21-1-129,1 20-159,1-19-289,-3 18-960,-17-19-1378,-1 21-3395</inkml:trace>
  <inkml:trace contextRef="#ctx0" brushRef="#br2" timeOffset="66826.8222">4147 7093 7847,'-20'0'1633,"20"0"-1985,20-19 64,0 19 544,21-20-32,-3 0-31,23-20 63,-2 20 705,20 1 832,-19-1-640,-21 0-640,1 20-449,-19 0-128,-1 0 128,-20 40 224,18-21 97,-18 21-97,-18 0 0,18-1-128,-20-18-32,-1 19-160,21-1-608,-20-19-1250,20 20-2210</inkml:trace>
  <inkml:trace contextRef="#ctx0" brushRef="#br2" timeOffset="74441.2577">19075 4192 864,'0'0'1890,"0"0"-801,21-20 288,-21 20 129,0 0-33,0 0-384,0 0-64,0 0 32,0 0 0,0 0 32,0 0-64,0 0-96,0 0-256,0 0-193,0 0-224,0 0-159,0 0-65,0 0-128,-21-19-97,3 19-31,-2 0 128,-1 19 32,-19-19 64,1 0 0,-1 0 32,1 0-32,-1 0 32,0 0-32,1 20-32,19-20 32,-20 0-64,21 0 32,-1 20-32,0-20 32,-1 0-32,21 0 32,0 0-64,-20 20 96,20-20-32,-20 0 32,20 0 96,-18 0-96,18 0-64,0 20 128,-21-20 0,21 0-32,0 0 64,0 0-32,0 0-64,0 0-32,0 0 64,0 0 0,0 20 32,0-20 0,0 0-32,0 19 32,0 2-32,0-21-32,0 19 96,0 2-96,0-2 64,0 21-64,0-20 0,0 20 0,21-21 32,-21 21 0,0 0 32,0-1 1,0 1-33,0 19 0,0-18-32,0-1 64,0 20-64,18-21 32,-18 1-32,0 0-32,0-1 160,0 1-224,0 0 128,0-1 0,0 1 0,0 1 0,0 18 0,0-19-32,0-1 0,0 0-32,0 2-32,0-2-64,0 1 0,0-20-1,0 20 97,0-20 64,0 19-32,0-19 0,0 21 32,0-22-32,0 20 0,0-19 0,0 21-32,0-22 64,0 20 32,0-18-128,0 18 32,0-19-32,0 20 32,0-20 32,0 0 0,0 19 0,0-19 64,-18 0 0,18 0 97,0 0-33,0 0-32,0-1-32,0 21-32,0-20-32,0 1-32,0-2 32,0 1-32,0 0-32,18-1 64,-18 2-64,0-1 32,20-1 32,-20-19 0,0 20 0,0-20 0,0 20 32,0 0-64,0-20 64,0 20 0,0-20 0,0 0 32,0 20-32,0-20 64,0 0-64,0 19 32,0-19-32,20 0 0,-20 0 0,0 0 0,0 0-32,0 0 32,0 0 64,0 0 32,0 0 1,0 0 31,0 0 32,0 0-64,0 0-32,0 0-64,0 0 96,0 0-32,21 0-32,-21 0-64,20 0 64,0 0-96,-20 0 32,19-19-32,1 19 32,20 0-96,-20 0 96,-1 0 0,21 0-64,-20 0 32,19 0 32,1 0-32,1 0-224,-3 0 192,-18 0 0,21-20-32,-23 20 64,3 0-64,-1 0-65,-20 0 129,20 0 0,-20 0-160,0 0 224,0 0-96,0 0-64,0 0 64,0 0 0,0 0 0,0 0-128,20 0-97,-20 0-95,0 0-96,0-20 95,0 20 65,0-20-225,0 20 257,0-20 224,0 0 32,0 20 32,0-19 0,0-1 32,-20-1-32,20 2-32,0-1-32,0-19 32,0-2-64,0 22-32,0-21 128,0-20 0,0 20 64,0-19-32,0 19 0,0-19 224,0-1 193,0 21-97,0-22 32,0 22-31,0-21-129,0 1-128,0 19 32,0-20-32,0 21-32,0-22 32,0 3-64,0-2-32,0 1 0,0-1-32,0 0 64,0 20 0,0-20 64,0 21 129,0-1-225,20 0 576,-20 21-384,0-22 97,0 1-97,19 1-64,-19-1-96,0 0-64,0 0 96,0-19-160,20 19 64,-20-19 32,0-1 0,0 21-64,0-22 128,0 42 96,0-21-64,0 20 96,0 0 0,0 0-160,0 1-32,0-2-192,20 2 32,-20 19-160,0-20-513,0 20-833,0-20-2081,0 20-8232</inkml:trace>
  <inkml:trace contextRef="#ctx0" brushRef="#br3" timeOffset="82931.7433">12762 3835 224,'0'0'2466,"0"0"-768,0 0-641,0 0-128,0 0-129,0 0-415,0 0-97,0 0 128,0 0 193,0 0 288,0 0 32,0 0-257,0 0-159,0 0-1,0 0 97,0 0 63,0 0 97,0 0-256,0-20-129,-18 20-32,18 0-63,-20 0 31,-1 0-224,1 0-32,0 0-32,2 0-32,-23 0 0,1 0 0,1-20 0,-1 20 0,1 0 96,-1 0 96,0 0 193,21 0-321,-21 0-32,19 20 64,1-20-96,20 0-64,0 0-64,0 0 32,0 0 0,0 0 64,0 20 0,0-20 96,0 0-64,0 0 0,0 0 0,0 19 0,0-19 96,0 21 64,0-21-32,0 19-96,0 1 0,0 0 0,0 0-32,0 0 0,20 0 0,-20-1 0,0 1 32,0 1-32,0 18 64,0-19-64,0-1 0,0 21-32,0-20 64,0 20-32,-20-20 0,20 19 0,0 1 0,0 0 32,0 0 0,0 0-32,0-20 64,-18 19 64,18 1-96,0 0 225,0 19-129,-20-19-64,20 0 32,0 20 96,0 0-160,0-21 160,0 21-192,0-1 225,0 1-225,0-20 64,0 19-193,0 21 129,0-20-32,0-1 193,0 21-193,0-21 32,0 21 128,0-21-64,0 1 32,0-1-64,0 1 0,0 0 0,0-1-128,0 1 224,0-1-64,0-19-32,0 20 32,0-1-32,0 1 32,0-20-64,0 20 0,0-1 64,0-19-64,0 19 0,0-19 192,0 20-224,20-20 64,-20 0 65,0 19-1,0-19-96,0-1 32,18 1 32,-18 0-96,0-1 64,0 1 0,0 0 32,0-1-32,0-18 32,0 19-32,0-1-256,0-19 480,0 0-128,-18 0-224,18-1 96,0 1 96,0-20-96,0 20 32,-20 0 32,20-20 0,0 20-96,0-20 32,0 20 0,0-20-32,0 0 32,0 0 0,0 0 0,0 19 0,0-19 32,0 0 0,0 0-32,0 0 128,20 0-64,-20 0 0,0 0-32,18 0 1,-18 0-1,20 0-64,1 0 64,-1 0-32,19 0 64,-19 0-128,20 0 64,-1 0 96,1 0-192,19 0 128,-19 0-64,19 0-97,2-19-31,-23 19-64,23 0-32,-2-20 64,-19 20-33,0-20-95,-21 20 64,21 0 288,-40 0-192,20-20 128,1 20-64,-21 0 64,0 0 32,0 0-96,0 0-225,0 0-319,0 0-738,0 0-2497,0 0-7464</inkml:trace>
  <inkml:trace contextRef="#ctx0" brushRef="#br3" timeOffset="84605.8392">12744 3894 928,'0'-19'1634,"0"19"-97,0 0 930,0 0-225,0 0-769,0 0-288,18 0-32,-18 0-128,0 0-384,21 0-449,-1 0-32,0 0-32,-20 0 1,20 0-1,0 0 0,-1 0-64,1 0 64,-20 0-128,20 0-32,-20 19-32,0-19 32,0 0 64,0 0 32,0 0 0,0 0 0,0 20 32,20-20 96,-20 0-96,0 20 1,0-20-33,0 20 0,20 0-128,-20 0 128,0-1-64,0 1 0,19 1 32,-19-2 32,0 1 32,0 19 0,0-18-32,0-2-32,0 21 0,-19 0 0,19-20-32,0 20 32,-20 0 0,20 19 64,0-19 225,-20-1-65,20 1 0,-20 20-128,20-20 64,0 19-64,0-19-31,-20 20-194,20-20 97,0 19 0,0-19 0,0 19 97,0 1-161,-19 0 128,19-20 96,0 20-32,0 18-64,0-18-64,0 0 128,-20-1 0,20 21-96,0-21 224,0 22-127,-20-23-1,20 22 0,0-20-128,0-1 96,0 1-96,0 19 0,-20-19 32,20 0 0,0 0 0,0-1 96,0 1-64,0-1-32,0-19 0,0 19 96,0-19-128,0 20 160,0-20-31,0 19-97,0-19 128,20 0-128,-20-1 32,0 1-32,0 0-64,20-20 64,-20 19 0,20-19-32,-20 20 0,19-20 32,-19 20-64,20-21 32,-20 2 128,0-2-128,20 1 32,-20-20 32,0 20-64,0-20 96,0 20-96,0-20-32,0 0 64,0 0-64,0 0-32,0 0-32,0 0 160,0 0-64,0 20-32,0-20 0,0 0 64,0 0-64,0 19-160,20-19-96,-20 0 63,0 20 65,0-20-32,0 0 96,0 0 128,20 20-64,-20-20 32,0 0 32,0 20-64,0-20 32,0 0-32,19 20 64,-19-20-64,0 0 32,0 0 32,0 0 96,0 0-224,0 0-96,0 0 544,0 0-320,0 0 192,0 0-160,0 0-32,0 0 1,0 0-194,0 0-31,0 0-416,0 0-353,0-20-609,0 20-928,0 0-1025,0 0-6343</inkml:trace>
  <inkml:trace contextRef="#ctx0" brushRef="#br3" timeOffset="86985.9753">12724 7629 768,'20'0'513,"-20"0"-65,0 0 1378,0 0-96,0 0-353,0 0-96,0 0-64,0 0 32,18 0-96,-18 0-192,0 0-128,0 0 0,0 0-224,0 21-257,0-21-64,21 0-32,-21 20-63,20-20-33,0 20-32,20-20-64,-21 20 0,41 0-32,-21-20 0,21 19 0,20 1-32,-22 0 64,42-20-32,-20 20-32,-1-20-288,0 20 224,0-20 32,2 0 32,-2 0 32,-40-20-64,21 20-96,-21 0 96,1 0 0,-19-20 0,-1 20-129,-20 0-127,0 0 224,0 0-256,0 0-353,-20 0-352,-21 0-801,21 0-1921,2 0-4035</inkml:trace>
  <inkml:trace contextRef="#ctx0" brushRef="#br3" timeOffset="87469.0028">12663 7809 9384,'0'0'1121,"0"0"-1153,20 0 1506,-20 0 480,0 0-1282,0-20-287,0 20 31,20-20-128,-20 0-31,21 1-65,-21-1 32,20 0-32,-20 0-32,0-21 32,18 22-159,-18 0-66,0 19 33,21-21 0,-21 21 33,0 0-66,20 0 162,0 21 95,0-21-32,19 19-128,1 0 0,0-19-96,-1 21 32,1-21-416,19 0-577,-38 0-1602,19 0-4387</inkml:trace>
  <inkml:trace contextRef="#ctx0" brushRef="#br3" timeOffset="88219.0457">14352 7690 8071,'0'0'801,"-21"20"-801,21 0 480,0-1 193,-20 21-193,20 0-255,0-1-129,0-19 0,0 0 32,0 0 64,0 0 32,20-20 385,-20-20 64,0 20-481,0-40-64,21 20-64,-21-19 32,0-1-64,20 0 96,-20 21 32,18-21-128,-18 20 64,20 0 449,1 20 192,-1-21-97,0 21-95,-20 21-161,20-21-128,-1 20-95,-19 0-129,20 0 32,-20 19-32,0-19-32,0 0-64,0 0-65,0 0-223,20 0-256,-20-1-770,0 1-1024,20-20-1666</inkml:trace>
  <inkml:trace contextRef="#ctx0" brushRef="#br3" timeOffset="88472.0602">14728 7769 9256,'0'20'1442,"20"-20"223,1 20 449,-21-20-704,38 20-610,-18 0-511,21-20-193,-21 19-32,19-19-64,-19 20-353,0-20-575,0 0-1347,-1 0-1568,1 0-2243</inkml:trace>
  <inkml:trace contextRef="#ctx0" brushRef="#br3" timeOffset="88681.0722">14987 7730 9224,'-20'19'1313,"0"-19"-1216,0 20 1920,0 0-223,1 0-801,-1 0-705,0 19-192,-1-19-31,1 0-65,20-20-289,0 20-511,20-20-706,-20 20-864,21-40-2307</inkml:trace>
  <inkml:trace contextRef="#ctx0" brushRef="#br3" timeOffset="88912.0855">15186 7670 2882,'0'20'10794,"0"0"-10377,0 0 352,18-1 704,-18 1-704,20 20-385,-20-20-416,0 19 32,20-19 0,-20 0-352,21 20-897,-21-20-1122,0-1-1344,0-19-2787</inkml:trace>
  <inkml:trace contextRef="#ctx0" brushRef="#br3" timeOffset="91393.2274">3453 7670 7783,'-21'40'2370,"1"-40"-1345,20 0-544,0 20 960,0-20 128,20 0-319,1-20-225,-1 20-225,19-20 33,1-20-256,19 19-33,1-38-159,19 19-97,-18-19 0,18 19-64,0-19 0,20 19-191,-20 0 95,0 1-64,-18-1 96,18 0-32,-20 0-64,-19 21 32,0-2-96,-21 2 160,1 19-32,-20-20-64,0 20-96,0 0 32,0 0-64,0 0-160,20 0-64,-20 0 256,0 0-160,20 0-65,-20 0 1,21-20-352,-21 20-289,0 0-352,0 0-481,0 0-1665,-21 0-3171</inkml:trace>
  <inkml:trace contextRef="#ctx0" brushRef="#br3" timeOffset="91711.2455">4147 7034 13773,'-39'0'1153,"19"0"-257,20 0-511,20 0 512,-1 0 32,21 0-577,19-20-128,22 0 32,-2 0 1,20 1 31,-40-1 0,22 20-256,-43 0-192,3 0 64,-21 20 0,-2-1 64,-18 21 96,0 0 32,-18-1-64,-2 22 32,0-22-32,20 21 32,-21-21-96,21 1 96,-20 0-64,20-1 96,0-19-288,-18 20-384,18-1 31,0-19-1217,0 20-2818</inkml:trace>
  <inkml:trace contextRef="#ctx0" brushRef="#br3" timeOffset="93049.3221">14252 8087 2882,'-20'0'0,"20"0"32,-20 0 1217,20 0 897,0 0-672,0 0-449,0 0 320,0 0 96,0-20-448,0 20-352,0 0-161,0 0-95,0 0-1,20 0-128,0 0-63,0 0-33,19 0 0,2 0-64,17 20-32,3-20-64,18 0 32,0 0 0,20 20 0,0-20-32,1 0 32,-1 0-32,-20 0 64,20 20 32,-38-20 129,-2 0-161,-19 0 0,-20 0-192,0 0-417,-20 20-768,-20-20-1314,0 0-4259</inkml:trace>
  <inkml:trace contextRef="#ctx0" brushRef="#br3" timeOffset="98022.6065">19970 4153 6470,'0'0'1057,"0"0"-609,0 0 2211,0 0-545,0 0-1186,0 0-63,0 0 224,0 0-256,0 0-224,0 0-65,0 0-63,-20 0-385,0 0-128,-1 0-96,1 0-289,-18 0 33,17 0 31,-19 0 97,1 0 128,-1 0 128,1 0 0,19 0 96,0 0-96,0 0-32,0 19 0,1-19-64,19 0 32,0 0 0,0 0 0,-20 20 32,20-20 32,0 0 0,0 0 96,0 0 96,0 0 0,0 0 33,0 0-65,0 0-64,0 0-64,0 20-32,0-20 0,0 0 64,0 20 32,0 0-32,0-20 32,20 20-32,-20-1 32,0 2 64,0-2-64,19 2-96,-19-2 33,0 21-33,20-20 64,-20 0-64,20 19 32,-20 1-32,20-20 32,-20 20-32,20 0-32,-20-1 96,0-19-96,0 20 64,0-20-32,0 20 96,0-21-64,0 22 160,0-22 96,0 1-160,0 20 97,0-20-257,-20 0 288,20 19-320,0-19 96,0 0 96,0 0-128,0 0 64,0 19-32,-20-18 0,20-2 0,0 22-64,0-22 32,0 21 96,0 0-160,0-1 160,0 0-96,0 2 64,20 18-128,-20-19 128,0 20-32,0-1 0,20 1 0,-20-1 32,0 1-128,0-21 96,0 21-64,0 0 64,0-20-32,0 19 64,0-19 0,-20 19 193,20 1-33,0-20-224,0 0 192,0 0-320,0-1 160,20 1-32,-20 0 96,0-20-160,0-1 128,0 21-160,0-20 192,0 0-96,0-20 96,0 21-160,0-21 128,0 0 32,0 0-96,0 0 96,0 0 97,0 0-97,0 0 32,0 0-128,0 0 0,0 0 32,0 0-32,0 0 0,0 0 0,0 0 64,0 0-64,0 0 32,0 0 64,0 0-64,0 0 64,19 0-32,-19 19 96,20-19-64,0 0-288,0 0 384,0 0-256,-1 0-96,21 0-256,-19 0-225,17 0-256,-18 0-448,21 0-673,-41-19-2114,20 19-6246</inkml:trace>
  <inkml:trace contextRef="#ctx0" brushRef="#br3" timeOffset="99342.6821">19930 4192 3331,'0'0'3907,"0"0"-3714,0 0 415,0-20 225,0 20-449,20 0-160,-20 0 353,20 0 864,-20 0 1,0 0-481,0 0-321,19 0-287,-19 0-161,20 0-64,0 0 0,0 0-32,19 0-32,1 0 0,-20 0-64,19 0-32,-19 0 32,0 0-96,-20 0 0,20 0 0,-20 0 0,0 20 32,0-20 32,0 20-32,21 0 64,-21 0 0,0 0 0,0-1 32,0 21 0,0 0-32,0-20 32,0 20-32,0 0 0,20-1 32,-20 1 0,0 0-64,0 19 64,0-19-32,-20 20 0,20-20 32,0 20 32,0-21 64,-21 1 128,21 0 33,0-1-1,-20-19-320,20 20 128,0-20 224,0 0-32,0-1 33,0 21-161,0-20 416,0 1-95,0 18-225,0-19-32,0 20 33,0-20-65,0 19-96,0 1 96,0 19-224,0-19 64,0 0 0,0 0 32,0 19-32,0-18 64,0 17-32,-20-17 129,20 18 95,0-19-224,0 19 192,0-19-160,0 0 0,20 19 0,-20-19-64,0 19 65,0-19-33,20 20-32,-20-20 32,0 0-32,21-1-32,-21 1 64,0-20-32,0 20 128,20-21-64,-20 21 0,0-20-64,0 0 64,0 1-128,0-2 32,0 0 0,0-19 64,0 21-64,0-21 32,0 0 32,0 0-64,0 0 193,0 0-1,0 0 64,0 0-160,0 0 64,0 0-32,0 0-32,-20 0-128,20 0 64,0 0-96,-21 0 96,21 0 32,-40 0 33,20 0-33,1 0-128,-21 0 32,-19 0-1,-1 19-127,1-19-320,-2 0-609,2 21-1153,-20-2-3780</inkml:trace>
  <inkml:trace contextRef="#ctx0" brushRef="#br1" timeOffset="104382.9704">13876 3875 3042,'0'0'1410,"0"0"-161,0 0 32,0 0-288,0 0-32,0 0 256,0 0 353,0 0-65,0 0-288,0 0-320,0 0-417,-21 0-191,21 0-65,-40 19-192,20-19-96,-19 0-32,-21 0 128,1 20-32,-2-20 0,23 0 64,-23 0-32,22 0 0,-1 0-64,1 0 32,19 0 0,0 0-32,0 0 32,20 0-64,0 0 32,0 0-192,0 0 96,0 0 128,0 0 64,0 0-32,20 20 64,-20-20-32,0 0 32,0 20 0,0 0-32,0 0-32,0-1 32,-20 1-64,20 1 32,-20 18-64,20 0 64,0-18-64,-19 18 32,19 1 32,0 19-32,0-19 0,0 20 32,0-20-32,-20 19 32,20 1-32,0-1 0,0 21-32,-20-20 32,20 20 0,0-1-32,-20-19 32,20 19 160,0-19-224,0 19 160,-21 1 0,21-1 65,0 1-65,0 19-64,0-20-32,0 21 64,0 0-32,0-21-32,0 20 96,0-20-64,0 21 96,0-21 64,0 1 64,21 19-256,-21-19 97,0-1 63,0 0-160,0 1 0,20 0 96,-20-1-160,0-19 96,20 19 0,-20-20 0,0 2 0,20-2 96,-20-19 96,0 19 0,0-19-128,0-1-31,19 1-130,-19 0 162,20-20-97,-20-1 0,0 1 96,0 1-160,0-21 128,0 0 0,0 0 96,0 0 0,0 0 0,20 0-160,-20-21 96,0 21-192,20-20 128,0 20-64,-20-19 32,19-1-96,21 20 32,-20-20-64,19 20-128,1-20 128,1 20-97,-3 0 1,3-20-64,-1 20 160,-1 0-289,1 0 225,-20 0 96,19 0 96,-39 0 0,20 0 32,-20 0 0,0 0 0,0 0-64,0 0 96,0 0 0,0 0 0,0 0 128,20-20-63,-20 20-1,0-19-64,0-1-32,0 0 96,21 0-192,-21 0 96,0-19 32,0-21 0,0 21-32,0-41 0,-21 20-64,21-39 0,0 20 32,0-1 32,0 1 32,0-1 256,0 20-127,0-19-65,0 0 0,21-1-64,-21-19 0,18 19 0,-18-19-32,20-1-64,0 1 32,-20-20-64,21 0 128,-21-20-160,0 0 96,0 19-64,20 1 32,-20-20 0,0 40-256,18-22 800,-18 22-416,21 20 96,-21 0-128,20-1-32,0 21 64,-20-21-128,0 20 129,20 1-33,-20 19 32,0-20-128,0 21 0,0 19 32,0 0-64,0 0-417,19 20-608,-19 0-929,-19 20-833,19 0-2241</inkml:trace>
  <inkml:trace contextRef="#ctx0" brushRef="#br1" timeOffset="105710.0462">3493 7710 11627,'-40'0'1281,"19"20"-481,1-20 354,20 0 479,0 0-448,0 0-544,20-20-417,1 0 0,19 0 97,19 0-193,20-39-32,0 19 32,22-20 32,17 0 96,1-19 225,0 19 127,21 1-95,-22-1-193,-19 1-64,-18 19-160,-43 20 1,3 0 63,-21 0-32,-20 20-32,0-20-288,0 20-449,0 0-192,-20 0-256,-21 0 160,23 0 161,-23 20 191,1-20-256,1 20-160,-1 0-512,-19-20 256,19 20 320,-19-1 384,19-19 449,-1 21 353,2-2 223,19-19 193,0 21 159,0-21 193,20 0 32,0 0-384,0 0-417,20 0 225,20-21 31,19 21-191,2-19-129,-2 19 192,20-21-32,-19 2 1,19 19-1,-20-20 32,-18 20-127,17 0-97,-37 0-320,-1 20 192,-20-1 192,0 21-64,0 0 96,-20 20-128,-1-21-96,3 1 1,18-20-162,-20 20-63,20-21-96,0 21-32,20-20-449,-20 0-288,18 0-1121,-18-1-2242,21 1-6599</inkml:trace>
  <inkml:trace contextRef="#ctx0" brushRef="#br1" timeOffset="106525.0928">20744 4252 1153,'20'0'-96,"-20"-20"-705</inkml:trace>
  <inkml:trace contextRef="#ctx0" brushRef="#br1" timeOffset="107290.1365">20802 4212 1409,'21'0'1954,"-21"0"-481,0 0-256,0 0 64,0 0 353,20 0 160,-20 0-65,0 0-159,0 0-289,-20 0-768,20 0-546,-21 0-159,3 0 64,-2 0 32,-21 0 96,3 20 32,-3-20 0,1 20 32,1-20 0,-1 0 0,20 0-32,-19 0 0,19 0-32,20 0 32,-20 0-32,20 0-32,0 0-128,0 0 32,0 20 128,20-20 0,-20 0 0,0 19 64,0-19 64,0 21-32,0-2-64,0 2 0,0-2 0,0 1-32,0 20 33,0 0-66,0-1 66,0 1-33,0 19-33,0-19-63,0 19 96,0 1-32,20 1 64,-20-2-64,0 1 32,0-1 96,0 1-160,0-1 64,0 1 161,0 0-97,0 0-32,0-1-32,20 1-32,-20-1 64,0-19-32,0 20 64,0-21-64,0 22 0,0-22 64,0 21-32,0-21 32,0 0 0,0 21-32,0-20-32,0 20 0,0-21 0,0 1 0,0 20 32,0-20-32,0-1 64,0-18 0,0 18 96,19 0 0,-19 2-64,0-22 97,0 21-33,0 0 0,20-1-32,-20-19-32,20 20 128,-20-20-160,20 1-128,0-2-160,-20 0 192,19 2 0,-19-21 0,0 19-32,0-19 64,0 0-96,20 21-160,-20-21-161,0 0-127,0 0-257,0-21-192,0 21-1505,0-19-2147</inkml:trace>
  <inkml:trace contextRef="#ctx0" brushRef="#br1" timeOffset="108249.1915">20902 4352 5252,'0'0'-1121,"-19"0"321,19 0 223,0-21 609,0 2 32,0 19 128,0-21 769,0 21 1057,0-19-128,0 19 256,0 0-352,0 0-833,19 0-385,-19 0-191,0 0-353,0 0 64,0 0 64,20 19-128,-20-19 0,20 0-64,-20 21 128,20-21 96,0 19 0,-20 2 257,19-2-161,1 21-160,-20 0-32,20 19-64,0-19 32,-20 19-32,21 21 32,-21-20-64,0 20 64,0-1-32,0 0-32,0-19 97,0 0-194,0 19 130,-21-19 31,21 0-32,0 18 64,0-17-64,0-2 32,-20 21-32,20-1 288,0-19 129,0 20-225,0-22 96,0 2-192,0 20 64,20-21-96,-20 1 33,0-1-226,21 1 194,-21 0-1,0 0 96,20-1 0,-20 1 64,0-21 33,0 21-193,0-19 0,0 18 0,0-19-32,0-21 0,0 21-64,0-20 96,0 0-32,0-20 0,0 20 32,-20-20 96,20 0-95,-21 0 95,21 0 0,-20 0-160,0 0 160,0 0-64,-19 0-160,-1-20 160,20 20-32,-39-20-64,18 20-64,3 0-64,-3-20-96,21 20-737,-19 0-640,19 0-1506,0 20-3139</inkml:trace>
  <inkml:trace contextRef="#ctx0" brushRef="#br4" timeOffset="109573.2671">21458 5564 12587,'0'0'2050,"0"0"-1281,0 0 1345,0 0-160,0 0-1121,0 0-737,0 0-128,20 0-353,-20 0-832,21 0-1377,-3 0-2851</inkml:trace>
  <inkml:trace contextRef="#ctx0" brushRef="#br4" timeOffset="109702.2746">21697 5564 13516,'0'0'385,"0"0"-962,19 0 609,-19 0-1377,20 0-3011</inkml:trace>
  <inkml:trace contextRef="#ctx0" brushRef="#br4" timeOffset="109839.2823">22054 5603 12940,'0'0'-224,"20"0"576,-20 0 32,0 0-1601,20 0-3587</inkml:trace>
  <inkml:trace contextRef="#ctx0" brushRef="#br4" timeOffset="109933.2877">22173 5603 13901,'20'0'576,"-20"0"-2850,0 0 512</inkml:trace>
  <inkml:trace contextRef="#ctx0" brushRef="#br4" timeOffset="111945.4028">15840 3934 8231,'0'0'1506,"0"0"-1474,0 0 1665,-20 0 33,20 0-1250,-19 0-415,-21 0 31,20 0 32,-19 0-32,-1 20 96,-1-20 32,2 0 513,-1 0-321,1 0-224,19 0-63,-20 0-33,20 20-192,-19-20 64,19 0-32,20 20-1,-20-20 1,20 19 32,-20-19 0,20 0 32,0 20 64,0 1 129,0-2-65,0 1-96,0 0 0,0-1 32,0 2-32,0 18-32,0 1 64,0 0-32,0 0-32,0 0 0,0 19 96,0 1-96,-19-1 0,19-19 64,0 20-96,0-1 64,0 1 64,-20 20-160,20-21 96,0 21 32,0-21 128,0 21-192,0-21 193,-20 41-1,20-21-96,0 1 0,0-1 0,0 1 32,0-1 0,0 0-128,0 1 128,0-20-32,0 19-128,20-19 161,-20 19-129,0-19 0,0 19 0,20-19 0,-20 0 192,19 19-32,-19-19-64,0-1 64,20 2-64,-20-2-64,0 0 64,20 1 65,-20-20-161,0 19 128,0 1-32,20-21 64,-20 21-96,0-21 32,0 1-32,20 20-96,-20-20 64,19-1 0,-19-19 32,0 20-64,20-20 96,-20 19-96,0-19 64,0 0-64,20 0 0,-20 0 96,0-20-160,0 20 96,0-20-64,0 0 128,0 0 33,0 0 95,0 0-32,20-20 32,-20 20-160,0 0-64,20-20-96,-1 20 0,1-20 0,0 20-64,21-20 32,-23 20 32,23 0 32,-1 0-129,-1 0 129,-19 0 0,20 0 0,-1 0-96,1 20-32,-1-20-32,-19 0-65,0 0 161,0 0-32,1 0 160,-21 0 64,0 0-64,0 0 64,0 0 0,0-20 0,-21 20-32,21-20 32,0 1-32,0-1-32,-20-20 65,20 0-130,0 1 65,0-1 65,0-20-162,0 1 129,0-21-32,0 21 0,0-1 97,0 1 95,0-1 0,0 0 32,-20 1-192,20-1 32,0-19-64,0 19-32,20-19 32,-20-20 32,0 18-64,20-18 96,-20 0-64,0 0 32,0 20-32,0-21 192,0 20-95,0 1-226,0-20 129,0 19 0,0 0-32,21 2-32,-21-3 64,0 2 0,18 0 0,-18-1-192,20 0 577,-20 1-385,20-1 32,-20 1 32,0-1-32,21 21-32,-21-1 32,0 1 0,0 19-64,0-20 64,0 20-32,0 0 0,0 1 32,0 0-32,0-2-96,0 22 160,0-21-128,20 40 32,-20-20 128,0 20-64,0 0-128,0 0-257,0 0-479,0 0-450,0 0-640,0 20-1601,20 0-673,-20-20-544</inkml:trace>
  <inkml:trace contextRef="#ctx0" brushRef="#br4" timeOffset="115397.6004">23244 4371 6470,'0'-19'-417,"0"19"129,0 0 1697,0-21-127,0 21-578,0 0 225,0 0 512,0 0-31,-18 0-449,18 0-193,0 0 193,18 0-64,-18 0-256,0 0-129,0 0-352,-18 0-192,-3 0 32,1 0-64,0 0 160,-19 0-128,-1 0 64,0 0-64,1 0 32,-21 0 0,21 0 32,-1 0-32,1 0 64,19 0-64,20 0 0,-21 0 32,21 0-32,0 0-64,0 0 32,0 0-64,0 0 160,21 0-64,-21 21 64,0-21-32,0 0 0,0 19-64,0 1 64,0 0-64,0 0 97,0 0-65,0 19 64,0 1-96,0 0 32,0-1 0,0 1-32,0 0-1,0 20 33,0-20 0,-21 20 0,21-21-96,0 21 225,-20-21-65,0 21-161,20-20 162,0 20-1,0 0 96,0-1-160,-18 1 64,18 19 64,-21-20 96,21 1 225,-20 19-257,20-19 32,-20 19-64,20-18-32,0-3-32,0 2-32,-20 0-64,20-20 129,0 19-226,-20 1 226,20 0-65,0-21 32,0 21-32,0-21-256,0 2 512,0-2-512,0 1 480,0-20-288,0 19-32,0-19 224,0 0-320,-19 0 224,19-20-96,0 20 0,0-20 32,0 0 0,0 0-32,0 21 32,0-21-64,19 0 64,-19 0-96,0 0 96,0 0-32,0 0 32,20 0 64,-20 0-128,20-21 0,20 21-32,-19 0 32,17 0 0,3 0 32,-3 0 0,3 0-128,-1 0 64,-1 0-256,21 0-97,-1 21-127,-19-21-1,-1 0 33,1 0 191,-19 0 33,-3 0 256,-18 0 32,20 0 32,-20 0-32,0 0 96,0 0 289,0 0-161,0 0-64,-20 0 32,20 0-32,0 0 32,0-21-63,0 21-97,-18-20 32,18 0-96,18 0 32,-18-19 0,0-1 0,0-20-32,0 0-32,0 1 96,0-20-225,20-21 161,-20 1 32,21 0-64,-21 0 128,0-20 32,0-1 257,0 20 63,0-19-256,0 20 257,0 0-225,0-1-160,0 21-64,0-1-288,0-19 800,0 18-576,0 22 0,0-20 96,0 39 0,20 0 96,-20 40-192,0-19 128,0 19-128,0 0-96,0-20-1154,0 20-1120,0 20-2531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54:40.783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2778 12002 7238,'-40'20'801,"40"-20"-577,0 0 129,0 0 800,0 0-417,0 0-511,20 0 319,-20 20 129,39-20-193,-19 0 257,40 0-128,-21 0-97,42 0-32,-2 0 65,20-20-129,20 0-191,-1 20-65,22-20-96,-21-1 32,21 2-64,-22 19-32,-19-19 64,0 19-96,-39 0 0,-21 0 160,2 0-288,-21 0 96,0 19-961,-20-19-545,-20 19-1440,20-19-6119</inkml:trace>
  <inkml:trace contextRef="#ctx0" brushRef="#br0" timeOffset="1392.0796">10063 12042 5188,'-20'0'1794,"0"-20"-1153,20 20 608,0 0-288,-19 0 448,19 0-224,0 0-384,0 0-288,0 0-161,0 0 96,19 0 225,1 0-289,0 0-224,21 0 1,17-20-33,-17 20 0,38 0-32,0 0-32,0 0 0,2 0-32,18 0 32,0-20-64,19 20 0,-19 0 32,0 0 0,21 20-32,-21-20 32,0 0-96,0 0 224,1 0-256,-1 0 288,0 0-352,0 0 288,-18 0-256,18 0 320,-20 0-352,20 0 320,1 0-256,-1 20 256,0-20-288,0 20 128,21-20 32,-1 0 64,0 0 97,-19 0 95,17 0-96,-17-20 192,-20 20-448,-1 0 481,0 0-481,-20-20 288,2 20-256,-21 0 96,-1 0 0,-19 0-64,0 0-544,-20 0-770,-20 20-1857,0-20-10217</inkml:trace>
  <inkml:trace contextRef="#ctx0" brushRef="#br0" timeOffset="3863.2208">1051 13294 4163,'-20'19'3780,"20"-19"-2243,-20 20-480,20-20 833,-20 0 32,20 0-833,0 0-480,0 0-161,0 0 161,0 0-97,0 0-192,0 0-127,0 0-1,20 0 96,-20 20-160,20-20 32,0 0-31,-1 0-33,1 0-64,20 0 0,-1 0 32,1 0-32,21 0 0,-2 0 128,0 0-288,1 0 320,19 0-128,0 0-32,-18-20-32,18 20 32,-20 0-128,-19-20-32,-1 20-32,-19 0-385,0 0 289,-20 0-673,0 0-897,0 0-3363</inkml:trace>
  <inkml:trace contextRef="#ctx0" brushRef="#br0" timeOffset="7855.4492">5617 13413 2722,'0'0'833,"0"0"-801,-20 0 673,20 0 1088,0 0-576,0 19-864,0-19-193,0 0 416,0 0 353,0 0-256,0 0-32,0 0 191,0 0-95,0 0-160,20 0-161,-20 0 96,0 0-95,20 0-129,-1 0-160,-19 0 0,20-19-96,0 19 32,20 0 33,-21 0-65,1 0 0,0 0 0,20-20-32,-21 20 32,21 0-32,1 0 0,-3-21 0,3 21 32,-2 0-32,1 0 0,19 0 0,-19 0 0,21 0 0,-3 0 0,-17-19-32,18 19 0,0 0 32,1 0 0,-1 0 0,20 0 32,-19-20 32,20 20-32,-1 0 64,0-20 128,1 20-32,20-19-160,-21 19 64,0-21 97,0 1-33,20 20 32,-18 0-32,-2-19 64,0 19 0,0 0-95,1 0-33,-21-20-32,0 20-64,2 0 32,-2 0-32,1-20 32,-1 20-32,-19 0 32,19 0-32,0 0 64,2 0 64,-3 0-32,3 0 0,-2 0-32,1 0-32,-1 0 64,0 0-96,2 0 32,-23 0 0,23-20 0,-22 20-64,21 0 32,-1 0 32,1-20 1,19 20-66,-20 0 33,2 0 33,18 0-1,-20 0-97,1 0 65,-21 0 0,22 0 33,-3 0-66,3 0-31,-2 20 128,0-20 1,21 0-130,-21 0 65,20 0 0,0 0 0,2 0-224,-22 0 481,20 0-193,2 0-96,-22 0 128,20 20-32,0-20 0,-19 20 0,19 0 96,0-20 128,-18 19 33,38-19-65,-20 0 32,0 20 0,0-20-384,2 21 320,-22-21-256,0 19-160,1-19 513,-1 20-321,-19-20-321,19 20 257,-39-20-993,0 0-1057,-20 0-4228</inkml:trace>
  <inkml:trace contextRef="#ctx0" brushRef="#br0" timeOffset="9903.5663">14252 13353 6566,'-20'19'1313,"20"-19"-736,-20 0 928,20 0 737,0 0-480,0 0-705,0 0-673,0 0 65,20 0 31,-20 0-192,40 0-160,-21 0 65,21 0-97,1 0-64,-3 0 0,3 0-32,-1-19 0,19 19-32,-19 0-32,-21 0-193,1 0-511,0 0-834,0 0-832,-20 0-1666</inkml:trace>
  <inkml:trace contextRef="#ctx0" brushRef="#br0" timeOffset="11238.6428">15582 13393 6918,'-20'20'1153,"20"-20"-1025,20 0 1025,-20 0 801,21 0-416,-3 0-738,2 0-607,1-20-161,-1 20-32,0 0-289,-2 0-992,3 0-1858,-1-21-4772</inkml:trace>
  <inkml:trace contextRef="#ctx0" brushRef="#br0" timeOffset="11483.6567">16534 13333 10794,'21'0'736,"-21"0"-864,0 0 320,20 0 1,-20 0-353,0 0-1506,0 0-1953</inkml:trace>
  <inkml:trace contextRef="#ctx0" brushRef="#br0" timeOffset="11649.6662">17111 13294 9737,'39'19'192,"-19"-19"-1633,0 0 1216,-20 0 33,0 0-1922</inkml:trace>
  <inkml:trace contextRef="#ctx0" brushRef="#br0" timeOffset="11801.6749">17488 13333 10890,'40'20'-64,"-40"-20"-2242,19 0 1409,-19 0-513</inkml:trace>
  <inkml:trace contextRef="#ctx0" brushRef="#br0" timeOffset="11938.6828">18103 13353 17104,'100'19'-1121,"-60"-19"-4677</inkml:trace>
  <inkml:trace contextRef="#ctx0" brushRef="#br0" timeOffset="15109.8641">24019 10988 10345,'-40'0'705,"20"-19"-128,1 19 447,19 0-159,0 0-416,0-20-321,19 20-96,-19 0 32,20 0 0,20 0 96,-1 0-128,1 0 32,1 0-32,-2 20-32,1-20-96,-1 0 0,1-20 0,0 20-416,-21 0-97,21 0 32,-20 0-31,0 0 384,1 0 192,-21 0 64,0 0 224,0 20-32,18-20-64,-18 19-32,0-19-96,0 21 0,0 18-32,0-18 32,0 18-32,0-19 129,20 20 95,-20-1 32,21 1-160,-21 0-32,0 19 64,20-19 64,-20 20 97,20-20 95,-20 0-288,0 19 0,18 1 32,-18-1-128,0 1 64,21-1-64,-21 1 32,20-1 97,-20 1-97,0 19 0,20-19-32,-20 19 256,0-19-32,0-1 64,0 1-31,20 0-129,-20-20 0,0 19-64,0 1-32,19-1 32,-19-19-64,20 0 64,-20 20 128,20-1 32,-20 1 97,0-20-1,20 19 0,-20-19-320,0 0 96,0-1-96,0 1 0,0-20 0,0 19-96,0-19 64,0 1 64,0-2-32,0 1 0,0 0 32,0-20-64,0 19 161,0-19-1,0 0 0,-20 0-128,20 0 0,-20 0 96,20-19-96,-20 19 96,20 0-192,-19 0 96,-1-20 64,-20 20-32,1 0-64,-1 0 32,-19 0 0,-22 0-32,2 0-192,0 0-865,-20 20-2339,-1-20-9928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55:13.28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6708 3040 6982,'0'0'1121,"0"0"545,0 0 512,0 0-577,0 0-704,0 0-288,0 0 159,0 0 97,0 0-192,0 0-193,0 0-31,0 0-193,-20 0-32,20 0-64,-20 0 1,1 0-33,-1 0-96,-20 0 160,1 0-192,-21 0 64,21 0-32,-21 0 32,1 0-352,-2 0 512,22 19-416,-21-19 32,1 0 64,19 0-129,1 20 193,-1-20 32,19 0-32,1 0 32,2 20 0,18-20 32,-20 0 32,-1 0-128,21 0 96,0 0-32,-20 0 32,20 0-64,0 0 0,0 0 128,0 0-160,0 0 64,-20 21-160,20-21 288,0 19-256,0 1 96,0-1 32,0 2 0,0 19-32,0-1 64,0-19-32,0 20 32,0 20 32,0-21-96,0 1 32,0 19 64,0 1-96,0-1 0,0 1 32,20 0 32,-20 0-32,0-1 0,20-19 0,-20 20 0,0 0-96,0-1 192,0-19-96,0 19 0,0-19 0,0 20 32,0-1-32,0-19 0,0 20 0,0-21-32,0 21 32,0-21 0,0 1 32,0 19-64,0-18 128,0-1-96,0 0-96,0 19 96,0-19 96,0 0-416,0-1 736,0 1-544,0 0 160,0-1-64,0 1 64,0-20 32,-20 20-160,20-20 96,0 19-32,0-18 0,0-1 96,0-1-96,0 1 64,0-1 0,0-19 0,0 21-64,0-21 128,0 20-128,0-20 0,0 0 64,0 20 0,0-20-128,0 0 0,20 0 96,-20 0 0,0 0 0,21 0-32,-1 19 96,-2-19-64,23 0-32,-21 0 64,19 0-64,-19 0 32,20 0-96,-1 0 0,21-19 0,-19 19 64,-3 0 0,3 0 64,-3 0 0,3-20-32,-1 20 32,-1 0 32,1-20-64,-1 20-32,-19 0-32,20-21-96,-20 21 128,-20 0-128,19 0 64,-19 0 32,20 0 31,-20 0 33,0 0 65,0 0-65,20 0-65,-20 0 33,0 0-160,0 0-32,0-19-96,20 19 128,-20 0 95,0-20 33,0 20 64,0-19-64,0-1 0,0-20-160,0 20-32,0-19 0,0 18-1,0-18 97,0-1 128,0-20 0,0 20 32,0 1 32,-20-21-128,20 20 224,0-20 32,0 1-64,0 18 65,0-18-1,0 0-128,0-21 128,0 21-64,0-21-32,20 21-32,-20-21 224,0 1 97,21-1-129,-21 1 0,0-1-96,0 20 128,0-19 1,18 19-65,-18-19 64,0 39-32,0-20 65,0 1-65,0 19-64,0-19-64,-18 19-32,18 0-64,0 1 0,-21-1-32,21 20 160,0-1-96,0 21 32,0-19 0,0 19-128,0 0-32,0 0-224,0 0-353,0-20-448,0 20-448,-20 0-1891,20 20-9031</inkml:trace>
  <inkml:trace contextRef="#ctx0" brushRef="#br1" timeOffset="12764.7301">10302 6458 4644,'-20'0'1794,"20"0"-65,0 0-95,0 0-1,0 0-223,0 0-417,0 0-321,0 0-127,0 0 127,20 0 97,-1 0-288,21 0-193,-20-20-160,20 20-32,-21 0-32,1 0-64,20 0 64,-19-20-96,-3 20-256,2 0-737,-20 0-1057,0 0-1281,0 20-961</inkml:trace>
  <inkml:trace contextRef="#ctx0" brushRef="#br1" timeOffset="13421.7677">10242 6537 9352,'0'0'609,"0"0"-769,0 0 192,0 20 608,0 0-159,0-20-129,0 41 385,20-22-96,-20 21 159,20 0-351,-20-1 319,20 1-351,-1 19-193,-19 1-128,20 19 32,-20-19 0,0 19-32,0 1-31,0-1 31,0 1-64,0-1-32,0 0 128,0-18-128,0-2 32,0 1 64,-20 19 32,20-19 96,0 19 161,0 1-33,0-1-224,-19-19-64,19 19-32,19-19-64,-19 19 32,0-19 0,0 0 0,0-1 32,20 1-32,-20-20 0,0 19-32,0-19 64,0 20 0,0-21 0,-20 21-32,20-21-32,0 1 0,0 0-64,0 0 0,20-40 96,-20 20-32,0-1 32,0-19-32,0 0-32,0 0 64,20 0 64,-20 0 96,20 0-96,0 0 32,0 0 0,-1 0 128,21 0-127,-20 0-1,19 21-128,2-21 32,-1 0-225,-22 0-351,3-21-481,-1 21-865,0-19-1665,-20 19-4677</inkml:trace>
  <inkml:trace contextRef="#ctx0" brushRef="#br2" timeOffset="16654.9526">5319 6537 2562,'0'0'1537,"0"0"-1056,0-20-33,0 20 1058,0-19 31,0-1-320,-20 20-256,20-20-192,-20 20-289,0-20-31,0 20-257,-19-20-192,-1 20-32,1 0 32,-22 20 64,2-20-32,-1 0 64,1 20 192,0-20-63,-1 20-129,1-20 0,-2 39-96,2-19 32,19 0-64,-19 0 32,19 21 0,1-22 0,-1 0 0,-1 21-32,23-19 0,-2 18 0,0-19 32,-1 20 0,21-20 0,0 19 0,0-19 0,0 20 64,0-20-32,21 19 0,-1-19 32,0 20-64,-2-20 64,3-1 0,19 21 64,-20-19-32,19-2-32,1 21-32,-1-20 0,1 0 0,1-1 0,-3 1 32,23 0 33,-2 0 159,1 0-128,19-20-64,-20 20 32,20-1-64,2-19-160,18 20-384,0-20-161,0 20-160,1-20 128,-1 20 257,-20-20 32,20 0-129,-20 20 353,0-20 96,2 0-32,-2 0 0,-20 0-97,22-20-63,-23 0 96,1 0 160,2-19 352,-2-1 289,-19 0 576,-20 1-128,19-1-256,-39 0 95,20-19-543,-20-1-65,-20 20-128,0-19 513,-19-1 0,-1 1-225,-19-21 32,-20 20-159,-2 20-97,-18-19 96,0 19 353,-1 0-417,1 21-160,0-1-96,0 20 32,0 0-64,40 0 0,-20 0-288,38 0-449,-19 0-32,41 0-128,-1 0-704,0 20-1890,20-20-2499</inkml:trace>
  <inkml:trace contextRef="#ctx0" brushRef="#br2" timeOffset="18009.03">7741 6537 6309,'-20'0'321,"20"-20"383,0 20 482,0-19 447,0 19-192,-20 0-384,20-20-416,0 20-225,-21 0-416,3 0-32,18 20 32,-20-1 0,-1 1 32,1 20 33,0-20-65,-19 20 32,19 0-32,0 0 0,0-1 64,-19 1 128,19 19 32,0 1-32,20 19-192,-20-19 32,20 19 0,-19 1 0,19-21-96,0 21 0,0-1 0,0 0 32,0 2 32,0-2-32,0 0 0,0-19 32,0 19 0,0-19 0,0 20 0,0-1-64,0 0 64,0 1-32,0-1 32,0-19 0,0-1 0,0 1 0,0-20 0,19 0 0,-19-21 0,0 21 0,20-19 0,-20-2 0,20 21 32,0-20-64,-20 0 64,20 0 0,-1-20 0,1 19-32,20-19-96,-19 0-160,-3 0-1,2-19-447,21 19-257,-3-20 192,-17 0 513,19 0 192,-1 0 32,1 0-32,0 1 0,-1-21 64,-19 19 64,20-18 32,-1-1 128,-19 1 160,21-21 97,-21 1 31,-2-21 97,3 0-257,-1 1-224,0-21 97,0 1-97,-20 19-32,0-19-64,0 0-64,0-1 160,0 21 224,0-21 417,-20 1 32,0 20 64,20-20-321,-20 19-160,-19-19-63,19 19-97,-21-19-96,3 39 64,-3-18 161,21 37-97,-19 1-160,-1 20 0,0 1-256,1 19-481,19 19-768,0 1-1153,0 0-1506,20 20-5958</inkml:trace>
  <inkml:trace contextRef="#ctx0" brushRef="#br2" timeOffset="19178.097">11035 6618 9929,'20'-41'801,"-20"41"-577,0 0 705,0 0 800,0 0-1312,0 20-1,0 1 673,-20 17-128,20 23-224,0-2-321,0 1-63,0-1-65,-18 1-192,18-1 32,0-19-96,0-1 0,0 1 0,18 0-128,-18-20-288,0 0-321,0 0-512,0 0-801,0-20-1249,20 0-2018</inkml:trace>
  <inkml:trace contextRef="#ctx0" brushRef="#br2" timeOffset="19437.1117">11335 6895 10473,'0'0'2114,"18"0"-1537,-18 0 1729,20 20-672,0 0-802,1 0-447,17-1-161,3 1 0,-1 0-160,-1 0-32,-19 0-64,20 0-320,-21-20-257,21 19-287,-40-19-930,20 0-1281,0 0-2210</inkml:trace>
  <inkml:trace contextRef="#ctx0" brushRef="#br2" timeOffset="19632.1228">11691 6915 4900,'-40'0'7079,"21"20"-7015,-1 0 1762,0-1 127,-20 21-1056,1 0-384,-1-1-289,1 22-192,19-22-128,20-19-705,-21 20-896,21-21-1314,21 1-6086</inkml:trace>
  <inkml:trace contextRef="#ctx0" brushRef="#br2" timeOffset="21499.2296">12386 6736 5349,'0'0'960,"0"0"-927,0 0 639,-20 0 834,20-19-834,0 19-319,0 0-65,0 0 352,0 0-127,0 0-129,0 0 97,0 0-33,0 0-31,0 0-97,0 0-64,0 0-32,0 0-64,0 0-128,-19 0-32,19 0 33,0 0-1,-20 19-32,0-19-32,-1 20 32,21-20 0,-20 20-33,2 0 98,18 0-33,-20 19 0,-1-19 0,21 20 0,0-20 32,0 19 96,0 1 0,0 0 0,21-20 32,-1 20-64,18-21-31,3 2-33,-2-2-96,1 1 0,0-20 32,-1 20 32,1-40-32,-1 20 64,1-20-64,-20 1 64,19-21 64,-19 0 160,0 0 353,-20-20-1,0 21-191,0-21-161,-20 1 577,0 19-128,-19 20-129,-1-19-191,1 18-225,-21 21-128,40 0-128,-19 0-577,19 0-1153,0 21-1697,20-2-4677</inkml:trace>
  <inkml:trace contextRef="#ctx0" brushRef="#br2" timeOffset="22070.2624">13517 7054 11851,'-20'0'2690,"20"0"-2818,0 0 705,0 0 832,20 0-448,21 0-577,-23 0-95,43 0-65,-21-20-96,-1 20-128,1 0 64,-1 0-96,1-20-160,1 20-353,-23 0-256,-18-20-832,0 20-801,0 0-2115</inkml:trace>
  <inkml:trace contextRef="#ctx0" brushRef="#br2" timeOffset="22257.2731">13716 6836 11306,'0'0'1506,"0"19"-1795,0-19 1314,0 40 769,0 0-769,0-1-609,0 21-159,0-20-193,0 19-256,0-19-353,0 0-672,20-20-833,0 19-1634,-20-19-5348</inkml:trace>
  <inkml:trace contextRef="#ctx0" brushRef="#br2" timeOffset="23101.3212">14431 6776 3171,'-21'0'9000,"1"-20"-8808,20 20 705,0 0 512,20 0-640,1 0-673,19 0-32,-1 0-64,1 0-64,0 0 0,-1 0 0,1 20 0,-20 0-256,-1 0-33,-19 0 161,0 19-32,0-19-160,0 0 223,0 20 65,0-21 96,0 1-128,0 0-32,0 20-192,20-20-193,0-1 225,1 2 128,-21-2 128,20 2 96,-20-2 192,-20 1 320,20-20 449,-41 20-160,21 0-256,-19-20-385,-1 20-96,1-20-96,19 0-128,0 0-385,0 0-576,20 0-384,0 0-993,40 0 320,-20 0-4036</inkml:trace>
  <inkml:trace contextRef="#ctx0" brushRef="#br2" timeOffset="23325.3341">14987 7014 3299,'-20'0'10730,"20"0"-10698,0 0 480,20 0 1218,-1 20-609,21-20-705,-20 20-255,39 0-129,-19-1 0,-1-19-193,1 21-447,1-2-769,-2-19-449,1 0-1025,-20 0-3331</inkml:trace>
  <inkml:trace contextRef="#ctx0" brushRef="#br2" timeOffset="23497.344">15305 6955 6053,'-40'19'7079,"40"1"-7047,-21 0 512,1 20 1282,0-1-1057,-19 1-673,19 0-224,0 0-513,20-20-608,0 19-1377,0-19-1410</inkml:trace>
  <inkml:trace contextRef="#ctx0" brushRef="#br2" timeOffset="23952.3699">15621 6796 15150,'0'-20'480,"0"20"-1409,20 0 1826,21-20 64,-21 20-737,19 0-128,1 0-31,-20 20-194,-1 0 129,-19 0-32,0 0-192,0-1-128,0 1 256,0 0-32,0 0 64,0 20-449,20-21 1,-20 1-65,20 0-128,20 20 161,-21-20 288,-19-1 192,20 21 64,0-19 96,0-2 224,-20 1 385,0 0-353,0 0-96,-20 0 129,0-1 95,0-19 0,1 20-127,-21-20-193,-19 0-128,19 20-32,-1-20-192,3 0-609,-3 0-1954,3 0-7815</inkml:trace>
  <inkml:trace contextRef="#ctx0" brushRef="#br3" timeOffset="26606.5218">5676 7629 1249,'0'21'5413,"0"-21"-4676,0 0 544,0 0 384,-20 0-159,20-21-417,0 21-385,-19 0-159,19 0 31,-20 0-95,0-19-97,-21 19-192,23 0 33,-43 0-1,2 0-96,-1 0-32,-19 0 0,20 0-96,-1 0 0,-20 19 0,22-19 0,-3 21-32,2-21 32,-20 20-64,19 0 64,1 0 0,-2 0-32,2-1 0,-1 21 32,1-20 32,0 20-32,-1-21 0,1 1 0,18 20-32,3-20 0,17 0 96,1 20 0,-20-1-32,40 1-32,-19-20 32,19 20-32,0-1 0,0 1 32,19 0 0,1 0 0,0-1-32,0 2 32,19 18 0,2-19-32,17-1-64,3-19-128,18 20-32,0-1-225,2-18 193,18 19 128,19-21 0,1 21 0,0-20 32,21-20-32,-2 20 0,2-20 31,-21-20 65,19 0 96,-19 0 97,1-19 95,-21-1 0,0 0-64,0 0-128,-38 0 0,-22 1 97,-19-21 31,0 0 192,-40 1-128,-21-21-31,-18 1 159,1-1-64,-43 0-128,22 21 1,-41-1 63,21 21 192,20-1 33,-20 20-257,20 20-160,0 0-64,18 0 0,22 0-96,19 0-897,0 20-961,20 0-1345,20 0-4709</inkml:trace>
  <inkml:trace contextRef="#ctx0" brushRef="#br3" timeOffset="29758.7021">11035 8008 10826,'0'0'897,"0"0"-481,0 0-256,20 0 481,1 0-193,19 0-224,19 20-192,-19-20-32,-1 19 0,1 1 0,-20 0 32,1 20-64,-3 0 64,-18 0 0,-18-1-64,-3 1 97,-19 0-1,20-1 32,-19 1 352,-1 0 161,20-21-97,20 22-160,0-22-127,0 1-33,20 0-64,20 0-64,-1 0-128,1-20-481,1 19-383,-3-19-738,3 0-992,-3 0-1955</inkml:trace>
  <inkml:trace contextRef="#ctx0" brushRef="#br3" timeOffset="29983.715">11651 8286 12684,'0'0'1857,"20"20"-1985,0-20 192,20 20 0,-21-1 64,21 1-128,-20 1-416,19-2-705,2 1-545,-1 0-320,-22-20-1569</inkml:trace>
  <inkml:trace contextRef="#ctx0" brushRef="#br3" timeOffset="30177.7261">11890 8246 11274,'-21'20'833,"1"20"-801,20-20 673,-39 19 960,19 1-608,0 0-736,20 0-289,-20-20-129,20 19-767,0-19-1186,-19 0-1954</inkml:trace>
  <inkml:trace contextRef="#ctx0" brushRef="#br3" timeOffset="30559.7479">12366 8246 11306,'60'-60'4100,"-40"41"-4100,-20-1-192,0 20 384,0 0-160,-40 20-128,20 20 0,-19-1 96,19 21 0,0-1 0,20-19-32,20 19-32,0-18-96,-1-2 32,21-19 128,19 0 0,-19-20 64,19 0 160,1-20 64,-1 0 64,-18-19 161,-3-2-129,-17 2 1,-21 0-1,0-2-192,-39-18 96,19 19 1,-41 20-33,22 1-256,-21-2 0,1 21-160,19 0-801,1 21-1569,19-2-4005</inkml:trace>
  <inkml:trace contextRef="#ctx0" brushRef="#br3" timeOffset="30999.7731">13538 8345 13100,'-21'0'288,"21"0"-640,0 0 992,0 0 482,21 0-226,17-19-287,3 19-129,-1 0-95,19 0-289,-19 0-192,-20 0-833,19 0-1602,1 0-2081</inkml:trace>
  <inkml:trace contextRef="#ctx0" brushRef="#br3" timeOffset="31179.7834">13736 8186 12555,'0'21'-32,"0"18"321,0-19 1376,0 20-191,0 19-898,0-19-416,-20 19-320,20-18-224,20-2-673,-20-19-1410,20 0-2337</inkml:trace>
  <inkml:trace contextRef="#ctx0" brushRef="#br3" timeOffset="31886.8238">14491 8067 10954,'0'0'673,"0"0"-161,19 0 1122,1 0-706,20-20-543,-20 20-225,19-19 96,1 19 193,-1-20-97,-19 20-256,0-21-96,-20 21-192,0 0-609,-20 0-224,-19 0 128,-1 21 513,0-1 352,1-1 0,-1 1 96,1 20 128,19-20 0,20 20-128,0 0 0,20-1 32,-1 1-63,21-20-1,0 19-97,-1-19 65,1 20-32,-1-20 64,-19 0-32,0-1 385,-20 2 287,0-21 225,-40 0-192,21 20-417,-21-20-192,-19 0-64,19 0-128,0 0-320,1 0-385,19 0-704,0 0-1218,20 0-2594</inkml:trace>
  <inkml:trace contextRef="#ctx0" brushRef="#br3" timeOffset="32110.8366">15026 8286 13516,'40'20'961,"-20"-20"-897,19 20 353,1-1 287,-19 1-191,17 1-417,3-21-384,-1 19-449,-21 1-384,21 0-1281,-20-20-1538</inkml:trace>
  <inkml:trace contextRef="#ctx0" brushRef="#br3" timeOffset="32297.8474">15305 8167 13805,'-20'59'960,"0"-19"-960,-1 0 769,1-1 609,-18 2-898,17-2-416,1 0-769,20 2-512,-20-2-1121,20-19-2370</inkml:trace>
  <inkml:trace contextRef="#ctx0" brushRef="#br3" timeOffset="32701.8704">15423 8107 16207,'60'-20'961,"-21"20"-1057,1-20 512,19 20 737,-18-20-640,-1 20-417,-22 0-192,3 20 32,-21 0-225,0 0-159,-21 20-193,21-20 193,-18 20-65,-2-1 33,0-19-1,20 20 161,0-20 160,20-1 64,0 22 64,-2-22 64,3 1 0,19 0-32,-20-1-32,-1 2 0,1-1 0,0-1 64,-20 1 96,0 0 256,-20-20 225,-19 20-161,-21 0-191,21-1-97,-22-19-160,-18 21-192,20-2-994,-1 2-1088,21-21-2050,-1 19-4324</inkml:trace>
  <inkml:trace contextRef="#ctx0" brushRef="#br1" timeOffset="34187.9555">16396 6557 5957,'0'-20'769,"0"20"961,0-20 512,0 20-96,0 0-897,0 0-641,21 0 33,-3 0-64,2 0-193,21 0-192,-21 0 0,19-19-96,21 19-128,-21-20 32,1 20 0,-1 0 32,-19 0-64,20 0 0,-20 0-64,-1 20 32,-19-1 0,20 1 64,0 20 0,-20 1 0,0 18-32,21-19 64,-21 39-32,0-20 0,0 21-96,0-1 0,0 0 32,0 1 64,0 19 32,0 1 0,0-1-32,0 0 32,0 1 0,-21-21 0,21 21-32,0-1 32,0 0 32,0-19 0,0 19-64,0 1 32,0-21 0,21 21 32,-21-21 769,0 21-513,20-21-256,-20 0 65,20-19 31,-20 19-128,0-19 0,0-20-32,0 0 32,-20-1-32,0-19 128,-1-20 128,-19 0-160,1 0 64,-1-20-31,-19 0-226,-1 1 33,21-2-224,-22 2-192,23-21-161,-3 20-608,21 0-1249,2-19-2499</inkml:trace>
  <inkml:trace contextRef="#ctx0" brushRef="#br1" timeOffset="34548.976">17547 7591 6854,'0'0'5733,"20"0"-5284,-20 0 1441,20 0 160,20 0-865,-21 0-673,1 0-127,20 0-193,-1 0-96,-19 0 32,21 0-160,-1 0-320,-40 0-417,19 0-1025,-19 0-3715</inkml:trace>
  <inkml:trace contextRef="#ctx0" brushRef="#br1" timeOffset="34721.986">17528 7809 14189,'19'20'96,"1"-20"545,0 0 1345,20 0-705,-1 0-929,1 0-352,-19 0-64,17 0-705,-17 0-1569,-1 0-4997</inkml:trace>
  <inkml:trace contextRef="#ctx0" brushRef="#br1" timeOffset="35530.0322">18660 6836 9288,'0'0'1634,"0"-20"-705,0 20 608,19 0 33,21 0-545,0-20-417,-1 20-223,21-20-225,-21 20-128,22 0 0,-23-20-32,3 20-224,-3 0-577,-17 0-576,-21 0-1378,-21 0-3235</inkml:trace>
  <inkml:trace contextRef="#ctx0" brushRef="#br1" timeOffset="36041.0614">18699 6836 6726,'0'0'-288,"0"0"800,20 0 1506,-20 0-449,0 19-223,20-19-161,-20 20-64,0 0-224,20 20-257,-20-1-159,0 1-193,0 0-64,0 20-31,19 19-33,-19-19-64,0 19 32,20 0-32,-20 1-64,20-1 32,-20 1 0,0 19-64,20-19 64,-20-1 32,0 21 128,0-1-95,0 1-193,0-21 352,-20 0-64,20 1-192,0-20-32,0-21 0,20 21 128,-20-20-192,0-21 128,20 21-32,-20-20 0,0 0 0,19 0 64,-19 0-192,0-20 160,0 20-32,20-20 0,-20 19 0,20-19-64,21 0 32,-23 0-192,22-19 0,1 19 64,-23 0-32,23-20 160,-1 20-128,-21 0-225,1 0-576,0 0-736,-20 0-898,0 0-4900</inkml:trace>
  <inkml:trace contextRef="#ctx0" brushRef="#br1" timeOffset="36834.1068">19731 6935 9577,'20'-20'1633,"0"0"-864,-20 0 1345,0 0-673,0 1-384,-20-1-416,20 20-321,-20 0-160,0-20-160,0 20-32,1 20-32,-21 0 0,0-1 32,21 21 32,-21-20 0,20 20-32,20-1 32,0 1 0,0-20 32,20 19-32,20-18 32,-21-2 0,21-19 32,0 21 0,-1-21 32,-19-21 32,20 21 65,-21-19-97,1-2 0,0-18 32,1 19 0,-21-20-64,0 1 64,0-1-32,0 20 97,0 0-1,-21 0 96,21 20-192,0 0 64,-20 0-128,20 20 225,0 20-1,0 0 0,0-1 96,20 21-224,-20 0-63,21-20-65,-1 19 32,18-19-129,-17 19-31,-1-39-384,-20 20-257,20-21-640,-20 1-1314,0 0-3138</inkml:trace>
  <inkml:trace contextRef="#ctx0" brushRef="#br1" timeOffset="37333.1353">19474 8107 13773,'0'0'1761,"18"20"-1857,-18 0 320,21 19 225,-21 1-33,0 20-320,0-1-64,20-18-256,-20-2-224,0 0-161,0-18-672,20-1-1250,0-1-2177</inkml:trace>
  <inkml:trace contextRef="#ctx0" brushRef="#br1" timeOffset="37743.1588">19771 8226 13869,'19'-19'1185,"1"-2"-1506,0 2 546,21 19 575,-3-20 1,3 0-673,-21 0-96,-1 20 32,1 0 129,-20-20-161,-20 20-96,1 20-161,-1-20 1,-21 20 32,21 0 64,-18 19 32,17-18 0,-19 18 32,40-19-33,-19 20 1,38-20 96,-19-1 0,40 22 0,-19-22 64,17 21-32,3-21 65,-21 22 95,0-22 96,-1 1-96,-19-20 0,0 20 193,-19-20 31,-1 0-128,-21 0-191,3 0 31,-3 0-545,1 0 97,1 0-449,-1 0-576,20-20-1250,1 20-3298</inkml:trace>
  <inkml:trace contextRef="#ctx0" brushRef="#br1" timeOffset="38667.2116">20247 6717 9320,'-20'0'929,"20"0"256,-20 19 225,20-19-97,20 0-352,-20 0-257,20 0-159,21 0-225,-2 0-128,21 0-95,-1 0 95,0 0-32,1 0-64,-21 0-64,1 0 32,-20 0-32,1 0-32,-3 0-32,2 20 32,-20 0 32,0 0-64,0 0 32,21 19 32,-21-19-64,0 0 128,0 20-128,0-20 64,0 19-32,0-19 96,0 20-128,0-1 96,0 22-64,0-2 96,0 0-96,0 1 32,0 19 0,0 1-64,0-1 64,0-20 0,-21 22 1,21-2-1,0 0 96,0-19-160,0 20 96,21-1 128,-21 1-64,0-1 0,0 1-64,0-1-128,20-20-64,-20 1 96,20-20 128,-2 0-160,3 0 160,-1 0-96,0-21 96,-20 21-128,0-20 32,0 0-32,0 0 192,0-1-288,0-19 160,0 0 0,0 20 0,0-20 0,0 0 64,0 0-64,0 0 97,0 0-65,0 0 64,-20 0 0,20 0 0,0 0 32,0 0 32,-20 0 0,-1 20 1,3-20 159,-22 0-192,-1 20 0,2-20 97,-21 20-161,21 0-96,-1-20-129,-19 19-479,19 2-769,1-2-2307,-21-19-6149</inkml:trace>
  <inkml:trace contextRef="#ctx0" brushRef="#br0" timeOffset="42496.4306">18719 7749 13004,'-40'60'-32,"40"-60"96,20 20 608,20-40 610,19-20-353,20 1-417,40-41-288,21-19-192,18-21 32,22 1-64,-2 0 0,21 19 128,-21-19 321,0 40 95,-58 20-319,-21 19-514,-59 20-640,-20 20 321,-60 40 640,-19 39 0,-60 20 0,-21 21 0,-38 58 64,-1 40 160,-19 21 33,-2 20 223,22-21 65,20 1 127,38-61-95,21-38 128,59-61 256,1-39-673,39-21-224,39-38 32,41-21-64,-1 0-64,41-39-192,-2 0-96,1-21 128,21 1 31,-1 0-31,-1-21-288,2 1 160,-2 39 159,-19 0 65,-20 21 32,-38 39 0,-23 0 0,-38 40-32,-38 40 288,-23 39 65,-38 60-161,-20 20-64,1 0-32,18-20-64,40-40 64,40-40-64,40-58 448,40-21-159,40-40-97,-1-40-224,19 1-257,-19 0 97,20-1 288,-38 0-96,-22 41-32,0-1-64,-39 40 64,0 19-64,-20 22 160,0-2-288,-20 40-161,-19-18-191,39 18-642,-20-20-3138,59-19-6854</inkml:trace>
  <inkml:trace contextRef="#ctx0" brushRef="#br0" timeOffset="42959.4572">21697 6796 15182,'-20'0'544,"0"0"-480,20 0 321,20-20 576,0 20-353,-1 0-319,21 0-97,0 0-160,19 0 0,2 0-128,-2-20-545,-19 20-512,-1 0-1089,-19-20-641,-20 20-1921</inkml:trace>
  <inkml:trace contextRef="#ctx0" brushRef="#br0" timeOffset="43319.4778">21677 6796 11146,'0'59'416,"0"-19"-127,20 20 511,-1-1 97,-19 1-352,20 20-161,0-1 129,-20 20 31,20 0 1,-20 0-1,0 0-127,-20 21 63,0-20 193,0 19-161,1 0-95,-1-20-1,0 1 193,0 0-321,20-1-128,0-20 224,0-20-95,0 2-161,20-2 64,-20-19-32,20-1 64,-20-19 33,20 20-193,-1-20 32,1 0-256,0-20 63,20 19-95,-21-19-256,21 0 128,0 0-97,-1 0-352,-19 0-1056,21 0-2083,-41-19-5573</inkml:trace>
  <inkml:trace contextRef="#ctx0" brushRef="#br0" timeOffset="43968.5149">22649 6935 12555,'0'-20'577,"0"0"416,0 0 929,-20 20-769,1-20-769,-1 20-384,-20 0 0,1 20 160,-1 0 65,19 20-65,-17-1 0,18 21 32,20-20-128,0 0 32,20 0-64,-2-21 128,23 1-96,18 0 97,-19-20-1,0 0-224,-1-20 448,1 0-288,-20 1 0,1-21 32,-3 19 32,-18-18 1,0-1 159,-18 20-96,18 0-128,-21 20-32,1 0-64,0 0 96,20 20 32,-20 20 161,0 19 287,1 2-191,19-2-33,0 20-192,0-19-64,19-1-64,-19 1-64,20-21-320,0 2-193,0-1-223,0-21-770,-20 0-1056,0 2-4101</inkml:trace>
  <inkml:trace contextRef="#ctx0" brushRef="#br0" timeOffset="44387.5388">22312 8186 15054,'0'-19'736,"0"19"-1344,19 19 640,-19 2 673,20 18 63,-20 1-159,20 19-193,-20-18 161,0 18-321,0-19 64,0 19-224,0-39-256,0 20-448,0-21-994,21-19-1889,-1 0-4164</inkml:trace>
  <inkml:trace contextRef="#ctx0" brushRef="#br0" timeOffset="44797.5622">22590 8246 17072,'20'-20'-545,"-1"20"545,21-19 288,0-2 97,-1 2-225,-19-1-160,0 20 96,-20 0 0,0 0-64,0 0-64,-20 20-96,-18-1-32,-3 21 160,21 0-32,-20-20-32,1 20 32,19-21 32,20 22-32,0-22 0,0 21 128,20-21 64,19 22-32,1-22-64,0 1-64,19 20 64,-18-20-64,-21-1 0,-2 2 128,-18-2 385,0 2 63,-18-2 1,-23-19-193,1 20-384,-19-20 32,19 20-256,-19-20-288,39 0-257,-20-20 0,21 20-768,19-39-1442,0 18-2210</inkml:trace>
  <inkml:trace contextRef="#ctx0" brushRef="#br0" timeOffset="45555.6056">23126 6736 9833,'-20'0'1121,"0"0"512,0 0-127,20 0-65,0 0-576,0 0-481,0 0 161,20 20-257,0-20 417,19 0-353,1 0-64,19 0-63,-18 0-1,-21-20-96,0 20-96,-2 0 32,3 0-160,-1 0 0,0 20 96,-20-20 32,20 20-96,-1 0 128,1 0 0,-20 19-64,20 1 96,-20 20-192,0-21 192,0 41-96,20-21 64,-20 21-32,0 19 32,0-20-32,20 21 0,-20 0 32,0-1 32,0-20 161,0 20-65,0 1-128,0-1 160,0 1-128,0-1 0,20 0 0,-20-19-32,19-1-31,21 1-33,-19-21 64,-1 1-32,-2-20 0,2 0-32,-20-1 0,0-19 64,0 20 0,0-40 128,0 20 64,-20-1 64,2-19 225,-2 21-129,-1-21-95,1 0-161,-19 0 64,-1-21-128,0 21-96,1 0-192,-21 0-513,1 0-928,-20 21-1090,18-2-4548</inkml:trace>
  <inkml:trace contextRef="#ctx0" brushRef="#br4" timeOffset="52974.0299">8039 3040 7302,'0'0'641,"-21"0"-513,21 0 1185,0 0 513,-20 0-897,20-20-256,-18 20 63,-3 0-95,1 0-449,0 0-128,-19 0-32,-1 20 224,-20-20-31,21 19 255,-1-19 193,-19 0-193,18 20-320,3-20 1,-3 0 63,1 0 0,1 0-128,-1 0-96,20 0-32,1 0 0,-1 0 0,20 20 0,-20-20-64,20 0 32,0 0 32,0 21 0,0-21 32,0 19 0,0 1 0,0-20 64,0 19 32,0 2 0,0 19 0,0-20-96,0 19 32,0-19 32,0 40-64,0-21 0,0 1-32,0 20 32,0 0-32,0-1 0,0 1-64,0-1-64,-20 1 128,20 19 32,0-19 32,-21 19 0,21-19 0,0 19-32,0-19 96,0-1-64,0 21 0,0-20 0,0-1-32,0 1 0,0-20 0,0 19-64,0-19 64,21 0 0,-21-1-32,0 1 32,0 1 32,0-2-32,0-19 32,20 20-32,-20-20 128,0 19-288,0-19 128,0 0 32,0 0 32,0 0-64,0 0 32,20-1 64,-20 2-96,0 18 32,0-18 64,0-2-64,0 1 0,20 0 64,-20-1-32,0 2-64,0-1 64,0-1-64,0 1 96,0-20-96,19 19 96,-19-19-64,0 21 96,0-21-64,0 0 96,0 20-64,0-20 65,0 0-33,0 0-32,0 0-32,0 0 32,0 0-32,0 0-64,0 0 96,0 0 0,0 0-32,0 0 0,0 0 32,20 20-32,-20-20 32,20 0-32,0 0 0,19 19-64,1-19 32,1 0-32,-3 0-32,3 0-96,-3-19 128,3 19-64,18 0 0,-19-20 0,0 20-32,-1 0 63,1-20 1,1 20-96,-23-21 64,2 21 160,1-19-128,-1 19 128,0-20-64,-2 20 0,3 0 32,-21 0 64,20 0-64,-20-19-64,0 19-32,20 0-32,-20 0-256,0-20 32,20 20 127,-20-21 33,0 2-128,19-1 160,-19 0 128,0 1 32,0-2 0,0-18-32,0 18 32,0-18-32,0 19 0,0-40 96,0 21 64,0-21-192,0 20 256,0-20-96,0-19-31,0 19-65,0-19 32,0 19 96,0 1 128,0-21 257,0 20 63,0 1-352,20-1-31,-20 1 127,0-1-128,20 0-32,-20 1 65,20-1-161,-20 0-32,0 1-32,20-21 0,-20 20 32,0-18-160,-20 18 96,20 0 0,0 20 0,-20 1 96,20-1 96,0 20 32,0 0 193,0 0-161,0 1-64,0-1-64,0 0-32,-20 0-32,20-1-32,0 2-64,0 19 160,0 0 1,0-20-1,0 20-32,0 0 0,0 0-320,-20 0-33,20 0 1,0 0-32,0 0-64,-19 20-33,-1-20 1,20 0 96,-20 0-33,0 19-287,-1-19 31,3 0 33,-2 0 319,20 0 1,-20 21 0,20-21-545,-21 0-288,21 0 192,0 0-63,0 0-1,0 0 224,0 0-96,-20 0-3042</inkml:trace>
  <inkml:trace contextRef="#ctx0" brushRef="#br4" timeOffset="58835.3652">8018 9916 7975,'0'19'609,"0"-19"-673,0 0 1953,0 0 289,0 0-1569,0 0 160,0-19 256,-20 19-96,2 0-161,-3 0-127,1 0-353,0-21-64,-19 21-128,-1 0 1,0 0-97,1 0-32,-1 0 64,-1 0-64,3 0 64,-3 0 64,3 0-192,17 0 192,1 0-160,0 0 64,0 21 0,1-21 0,19 19 64,0-19-64,-20 20 128,20-20-96,0 20 64,0 0-64,0-20-32,0 20 0,0 20-32,20-21 96,-20 22-64,0-2-32,0 0 96,0 21-96,0 0 96,0-1-96,0 1 0,0 19 32,0-19-64,-20 20 96,20-20-64,0 19 32,0 0-32,0-19 64,-20 20-64,20-1 96,0-19-96,0 19 32,-20-19 0,20-21-64,0 21 32,0 0 32,0-20 32,0 0-32,0-1 64,0 21-64,0-21-64,0 1 96,0-20 0,0 20 0,0-1-64,0-19-64,20 20 96,-20-20-96,0-20-64,20 19 128,-20 2 0,0-21 64,0 19-64,0-19 96,0 19 0,0 2 0,0-21 0,0 0 0,0 20-128,0-20 64,0 0 64,20 0-96,-1 0 64,1 0 32,0 0-96,0 0 32,1 0 0,17 0-32,-18 0 32,21 0 0,-23 0-64,23 0 0,-1 0 32,-1 0-289,1-20 97,0 20-64,-1 0-289,-19 0-31,21 0 416,-23-21 95,-18 21 97,20 0 33,-20 0 95,21 0 96,-21 0-32,0 0-64,0 0 0,0-19-32,0 19-32,0 0 0,0-19-31,0-2 31,0-18 0,0 19 64,0-20-32,0 1 0,0-21-96,20 20 32,-20-19-32,0-1 32,0 1 0,20-2 32,-20-18 32,0 20 128,0-21-224,18-19 96,-18 19 33,0-19-161,0 19 64,0-39-32,-18 20 64,18 0-32,0 19 256,0 0 64,18 21 33,-18-1-129,0 0 32,21 1-224,-21-20-64,0 19 64,0 0-64,0 1 0,0 19-64,0 0 96,0 20 64,-21 20 193,21 0-289,-18 0-225,18 20-223,0 0-1186,0 20-1953,18-20-8777</inkml:trace>
  <inkml:trace contextRef="#ctx0" brushRef="#br1" timeOffset="60475.459">10122 9955 8936,'0'0'224,"0"0"1089,0 0 417,0 0-128,0 0-738,20 0 289,0 0-224,21 0-416,-23 0-321,23 20-128,-1-20-32,-1 0 0,-19 0-96,20 0-352,-20 0-769,-20 0-1634,0 0-2658</inkml:trace>
  <inkml:trace contextRef="#ctx0" brushRef="#br1" timeOffset="60915.4842">10104 10035 6726,'0'20'705,"18"-20"384,-18 19-96,20 1 256,-20 20 32,20-20-416,-20 40-161,21-21-95,-21 21 128,0 20-289,20-1-192,-20 20 1,18 0-129,-18 21-32,0-1-32,-18 20 32,18 20-32,0-20-32,-20 1 64,20-21 0,0 0 192,0-20-63,0 1-1,0-21-160,20 20 96,-20-19 128,0-21 1,0 1-97,0-21 96,0-18-64,0 18-96,18-39 129,-18 20-33,21-1-32,-21-19-96,20 0-96,0 21-192,0-21 384,-1 0-288,21-21-32,0 21-256,-20 0-321,19 0-352,1-19-1345,-19 19-3492</inkml:trace>
  <inkml:trace contextRef="#ctx0" brushRef="#br1" timeOffset="61869.5388">10897 10035 11883,'0'0'256,"0"0"-384,0 0 480,0 0 1058,0 20 63,0 19-352,0 1-128,20 0-128,-20 20-161,0-1-319,0 20-321,0-19 32,0-20 128,0 20-256,0-21-64,0-18-128,19 18-417,-19-39-832,0 20-1282,0-20-2530</inkml:trace>
  <inkml:trace contextRef="#ctx0" brushRef="#br1" timeOffset="62214.5585">11215 10353 13516,'-20'0'929,"20"0"-160,0 0 800,0 0-416,0 19-288,20-19 0,19 21-384,-19 18-225,20-19-128,-1 0-128,-19 0 128,21-1-288,-3 2-160,-17-2-193,19 1-352,-20-20-640,-20 21-1122,19-21-1537,-19 0-5188</inkml:trace>
  <inkml:trace contextRef="#ctx0" brushRef="#br1" timeOffset="62408.5695">11513 10353 12812,'-20'0'736,"0"0"-191,-19 19 1313,19 2-641,-21 18-865,21 1-256,-19-1-64,-1 1 0,20 1-224,1-2-417,19 0-640,0-18-1185,19-21-1826</inkml:trace>
  <inkml:trace contextRef="#ctx0" brushRef="#br1" timeOffset="62690.5856">11790 10174 11787,'0'-20'736,"0"0"-800,0 40 993,0 0 929,0 20-737,0-1-128,0 1-32,0 20-96,0-20-417,0 19-256,0-19-96,0 19-32,20-18-288,-20-2-256,21-19-321,-21-1-512,18 2-1922,-18-21-5189</inkml:trace>
  <inkml:trace contextRef="#ctx0" brushRef="#br1" timeOffset="63246.6175">12902 10393 13933,'-20'0'512,"20"0"257,0 0 1121,0 0-577,20 0-672,0-21-97,0 21 65,39 0-225,-19 0-32,19 0-159,2 0-33,-2 0-192,0 0 0,-19-19-257,-20 19-575,0 0-322,-20 0-543,0 0-545,0 0-1794</inkml:trace>
  <inkml:trace contextRef="#ctx0" brushRef="#br1" timeOffset="63433.6281">13121 10214 13708,'20'39'609,"-20"-19"32,0 20 1184,0 0-319,0 0-898,0-1-447,0 1-193,20-1-289,-2-18-704,-18 18-1313,21-18-2723</inkml:trace>
  <inkml:trace contextRef="#ctx0" brushRef="#br1" timeOffset="64154.6694">14014 10154 12427,'-21'-20'641,"21"20"96,0 0 288,21-19-97,19 19-95,-1 0-320,1-21-225,19 21-192,-19 21-96,0-2-32,-21 1-224,1 0-385,-20-1-31,0 22 319,-20-22 289,1 21 64,-1-20 0,0 0-32,20 19 32,0 1 0,0 0-64,20-20-96,19 19 32,-19 1 128,21-20 32,-21 1 64,-20-2 352,0 1 225,0-20 192,-41 0-449,1 0-96,-19 0-159,19 20-129,-19-20-449,0 0-63,19 0-641,20 0-1314,20 0-3010</inkml:trace>
  <inkml:trace contextRef="#ctx0" brushRef="#br1" timeOffset="64890.7115">14728 10412 12395,'-20'0'224,"1"0"353,19 20 1857,0-20-992,19 20-545,1-20-417,0 20 129,21 0-33,-3-1-288,3 2-192,18-21 33,-19 19-161,-1 1-193,1-20-351,-20 21-417,0-21-577,-1 0-1088,-19 19-1090,-19-19-3779</inkml:trace>
  <inkml:trace contextRef="#ctx0" brushRef="#br1" timeOffset="65135.7255">15026 10353 12684,'-39'19'704,"39"-19"-63,-20 21 1409,0-2-641,0 1-608,-19 20-385,19-20 97,0 20-161,-21-1-192,23 1-128,-2-20-352,-1 0-641,21-1-480,0 2-1634,21-21-3652</inkml:trace>
  <inkml:trace contextRef="#ctx0" brushRef="#br1" timeOffset="67963.8873">15662 10234 6534,'0'0'224,"0"0"897,0 0 1826,0 0-1218,0 0-768,0 0-96,0 0-64,0 0-161,0 0-223,0 0 31,0 0-63,0 0-65,0 0-32,0 0 1,0 0-33,0 0 0,0 0-96,0 0 32,0 0 65,0 0-97,0 0-64,0 0 160,0 0-64,0 19 32,0 1 129,0-20-65,20 40 225,-20-20-97,0 19-32,20-18-127,-2 18 127,-18 1-224,21 20-32,-21-21-32,20 1 0,0-20 32,-20 19-95,0-18-1,20 18-32,-20-19 32,0 0-161,0-20-127,0 20-320,0-20-577,0 0-641,0 0-1858,-20 0-6725</inkml:trace>
  <inkml:trace contextRef="#ctx0" brushRef="#br1" timeOffset="69397.9694">5935 9935 9160,'-20'-19'32,"20"19"-96,-21 0 929,21 0 993,-20-21-257,20 21-608,-20 0-352,1-19-1,-1 19-191,-20-20-193,1 20-32,-1 0-96,0 0-32,-19-20 33,0 20-1,-22 0-128,2 0 32,-20 0-64,20 0 32,-20 0 0,20 0 0,-21 20-64,20 0 64,1-1 0,0 2 0,0-2 0,18 21-64,2-20 96,-1 0-96,21 0 32,-22 19 32,23-19-65,-3 1 65,21-2 33,-19 21-33,19-21 64,0 2 32,0 18 0,20 1 0,0 0-64,0-20 0,0 20 0,0-1 0,20 1 32,0-1-64,0-18 64,1 18-32,17-18 32,3 18-64,-3-19 64,23-1-32,-2 2-32,1-1 0,-1-1-32,20 1 0,2 0 0,18 0 32,-20 0-32,20 19-64,-20-19 64,21-20-96,-1 20-128,20 0-1,-19-20 97,19 0 32,-20 0 96,20-20 0,-19 0 0,18-19 32,-19-1-32,2 20 32,-22-20 32,0 1 0,-39 18 0,-1-18-32,1 19-64,-20-20-32,-20 1 64,19-21 32,-19 20 0,-19 1 0,19-21 32,-40 0 128,20 21 0,-39-21 353,-2 1 63,2-1 1,-20 20-129,-1 0 33,1 0 63,-21 21-63,21-2-289,-20 21-256,0 0 32,0 0-417,20 0-704,-21 0-865,20 21-3235</inkml:trace>
  <inkml:trace contextRef="#ctx0" brushRef="#br0" timeOffset="73932.2287">5556 11088 512,'0'0'1409,"0"0"417,0 0 192,0 0-641,0-19 1,0 19 63,0 0-384,0 0-128,0 0-128,0 0-225,-18 0-159,18 0-33,-20 0-32,20 0 225,-20-21-1,-1 21-127,1 0-33,2-20-96,-3 20 1,1-19-97,0 19-32,-20-21-32,1 21 64,19 0-95,-20-19 31,1 19-32,-1 0-32,-19-20-32,18 20-32,-18 0-32,-1 0 32,21 0-128,-21 0 160,21 0-32,-22 20-32,23-20-32,-23 19-32,23 2 64,-3-21 0,-18 19 0,19 1-64,0 20 32,21-20 0,-21 0 0,20 0 32,-1 0-64,3 0 96,-2-1 32,0 1-96,20 20-32,-21-20 32,1-1 32,20 21-32,-18-20 32,-3 20 0,21-21-32,-20 21 32,20 0 0,0-19 64,0 18-160,-20-19 96,20 20-64,20-20 32,-20-1 0,0 1 64,20 20-32,-20-20 0,21 0-32,-3 19 32,2-19 32,1 0-321,-1 0 578,0-20-289,-2 20 64,3-1-128,19-19 32,-20 21-33,-1-21-127,1 19 160,0-19-128,0 0 96,-20 19-32,20-19-128,-20 0-225,0 0-544,0 0-1057,0 0-2210</inkml:trace>
  <inkml:trace contextRef="#ctx0" brushRef="#br5" timeOffset="76038.3491">5597 11088 6790,'0'0'993,"20"0"769,-20-19 928,0 19-448,0 0-993,0 0-416,-20 0-96,20 0 0,-20-21-33,20 21-223,-21 0-129,21 0-32,-18-20-31,-2 20-97,-21-19 0,21 19-96,-39-21 64,19 21-32,-19 0 65,-1 0-65,1-19-96,0 19 128,-2 0-128,-18 0-64,20 0 32,-1 19-32,1-19 160,-2 21-96,3-21-32,-1 19 32,-2 1-32,2 20 32,19-20-64,-19 20 32,39-20-32,-20 0-32,19 19 96,3-19-32,-2 0 32,0 19-32,-1-19 0,1 20 64,2 0-224,18 0 288,-21 0-256,21-21 96,-20 21 64,20-20-128,0 20 192,20 0-192,-20-1 128,0-19 0,21 20-32,-3-1-32,-18-19 64,20 20-64,1-20 32,-1 0 32,18-1-64,-17 2 128,-1-2-160,20 0 64,-1 2 32,-19-1-64,20 0 32,19 0 128,-18 0-288,-3-1 256,23 1-96,-23 0 0,23-20-128,-2 20 96,-19 0-96,19 0 32,2-20 31,-23 19-63,23 1 192,-2-20-64,-19 20 0,19-20-32,0 0 64,1 20-96,-1-20-32,2 0 96,-2 0-160,1 0 32,-1 0 128,0 0-32,-19 0 32,19 0 32,-19 0-32,19-20-32,-18 20 64,-1 0-64,19 0 64,-19-20 0,-1 20 32,21-20-64,-21 1 32,22-1-32,-23 0 64,23-20 0,-22 20 64,1 1-224,0-21 192,-21 0-32,21 0-128,-20 0 289,0 1-225,-1-1 64,1 0 96,-20 1 32,20-1-224,-20 0 96,0 1 0,0-1 32,0 0-32,0 21 64,0-21-128,-20 0 64,0 0-128,20 0 128,-39 0 64,19 1-31,-20 19-1,-19-20 96,0 20-160,-1 1 0,-20 19 32,1-20-64,-1 0 32,1 0-96,0 0 96,0 20 64,-21-20-160,21 1 64,-20-2 64,0 21-64,0-20 32,-2 20-64,2 0 32,20 0-64,-1-19-32,22 19 96,-3 0-288,2 0-353,39 19-480,0-19-1153,20 20-2307,0 1-7302</inkml:trace>
  <inkml:trace contextRef="#ctx0" brushRef="#br5" timeOffset="78077.4657">10758 11486 11530,'-20'-40'641,"1"19"-161,-1 21 1378,20-19-224,0 19-417,-20 0-352,40 0-705,-20 0-64,39 0-96,-19 19 32,20 21-64,-1-19 64,-19-2-64,20 2 0,-40 18 0,20-19 0,-20 20 96,-20-1 32,0 1 0,-20 0 0,1-1 321,19-19-129,-20 20-32,21-20-64,19 0-192,0-1-32,19 2 32,1-2-96,20-19-352,-1 19-321,1-19-128,19 0-192,-19-19-608,1 19-770,-3 0-1344</inkml:trace>
  <inkml:trace contextRef="#ctx0" brushRef="#br5" timeOffset="78307.479">11215 11724 12043,'0'0'705,"0"0"-65,20 0 994,-1 0-417,1 20-352,20-20-385,-19 0-320,17 20 97,3-20-322,-21 19 1,-2-19-256,3 20-417,-1-20-320,0 0-384,-20 0-929,0 0-993,0 0-2819</inkml:trace>
  <inkml:trace contextRef="#ctx0" brushRef="#br5" timeOffset="78473.4884">11493 11585 7815,'-41'20'865,"3"0"-385,17 0 2019,1 19-225,-18 1-769,17 0-832,1-1-513,0 1-448,20 0-641,0-21-673,20 2-800,21-21-2403</inkml:trace>
  <inkml:trace contextRef="#ctx0" brushRef="#br5" timeOffset="78676.5001">11770 11386 14445,'0'20'1089,"0"20"-1025,-20 0 1057,20 0 801,0 19-673,-19 1-704,19-1-449,0 1-32,0-1-576,19 1-770,1-20-896,0-21-2947</inkml:trace>
  <inkml:trace contextRef="#ctx0" brushRef="#br5" timeOffset="79102.5244">12803 11605 14093,'0'0'1121,"20"0"-1185,-20 0 352,20 0 449,19-20 96,1 20-289,19 0-384,1-20-128,-21 20-32,22 0-96,-23 0-544,3 0-1218,-21 0-1409,0 0-1410</inkml:trace>
  <inkml:trace contextRef="#ctx0" brushRef="#br5" timeOffset="79296.5354">13121 11406 10986,'0'40'865,"0"-21"-65,0 21 1475,0 20-546,0-20-768,0 19-544,0-19-353,0 20-225,20-21-319,0 1-929,-2-20-1090,-18 0-1825</inkml:trace>
  <inkml:trace contextRef="#ctx0" brushRef="#br5" timeOffset="80969.6312">14133 11425 8520,'20'0'512,"0"0"-128,-1-19 770,21 19 191,-20-20-256,19 0-385,-19 20-479,21-20-65,-41 20 0,20 0 32,-20-20-96,-20 20-192,-1 0-64,-19 20 64,1 0 96,-1-20 0,-19 20 32,19 19-32,1-18 64,19 19-64,20 0-32,0-21 0,20 21-96,19 0-160,1-1 159,19-19 129,1 20 0,-1-20 32,0 19-64,-18-19 129,-1 0-1,-40 0 288,0 0 609,0 0 544,-40-1-480,-1 2-352,3-21-289,-3 19-287,-18-19-129,19 19-32,1-19-353,19 0-352,0 0-608,20 0-1185,20-19-385,19 19-1537</inkml:trace>
  <inkml:trace contextRef="#ctx0" brushRef="#br5" timeOffset="81179.6431">14728 11664 13580,'20'20'1826,"-20"-20"-1922,21 0 833,-21 20 608,38-20-448,-18 20-513,21 0-288,-2-20 96,1 20-63,0-1-322,-1-19-95,-19 20-417,20-20-608,-21 0-929,1 0-1217,0 0-2179</inkml:trace>
  <inkml:trace contextRef="#ctx0" brushRef="#br5" timeOffset="81351.6531">15086 11526 11114,'-40'39'1185,"0"1"-640,21 0 1761,-21-1-577,0 21-1056,1-21-609,-2 21-384,21-20-609,20 0-384,0-21-705,0 0-1025,20-19-4580</inkml:trace>
  <inkml:trace contextRef="#ctx0" brushRef="#br5" timeOffset="81654.6704">15265 11486 14125,'59'0'1409,"-19"0"-1409,0 0 801,-1 19 736,-19 2-832,0-2-673,0 1 96,-20 20-288,0-20 256,0 39-64,-20-19 32,-20 19-64,20-19-224,-19 0 512,19 20-288,20-41 32,-20 21 32,40-20 97,0-20-1,19 0 128,1 20-256,0-40-96,-1 20-64,1 0-481,-1 0-928,2 0-2499,-21 0-8392</inkml:trace>
  <inkml:trace contextRef="#ctx0" brushRef="#br1" timeOffset="83139.7554">16218 10154 11050,'-40'0'801,"20"0"-449,20-20 513,0 20 832,0 0-415,0 0-802,20 0-31,20 0 95,-21 0-128,21 0-127,19 0-97,-19 0-32,1 0-128,-3 0 32,3 0 32,-3 0 0,-17 0-96,-1 20 0,0-20-32,-20 20-64,20-1 128,-20 2 0,-20 18 0,20 1 0,0 0-32,0 20 161,0-1-97,0 21-64,0-1 64,20 21 32,-20-21-64,19 20 0,-19 21 0,20-21 64,0 0 0,-20-19-128,20 19 32,0-20 32,-20 1-32,0 0 0,0-1-64,0 0 224,0 1-160,-20-1 352,20-19-159,-20-20 95,20-1 64,-20 1-96,0-20-31,-19 0 127,-1 0-32,1-1-63,-2-19 31,1 0-128,1 20-128,-21-40-64,21 20 0,-21 0-352,1-19-257,0 19-288,19-20-480,-1 0-609,21-20-2434,20 1-7816</inkml:trace>
  <inkml:trace contextRef="#ctx0" brushRef="#br1" timeOffset="83479.7747">17429 10949 14541,'0'0'545,"0"0"-129,0 0 1698,39 0-865,-19-20-576,20 20-225,-1 0-287,1 0-65,-1-20-385,-19 20-768,0 20-1601,-20-20-2755</inkml:trace>
  <inkml:trace contextRef="#ctx0" brushRef="#br1" timeOffset="83623.7829">17508 11088 10473,'0'40'897,"20"-20"-833,-1 0 993,21-20 737,0 0-641,-1 0-736,1 0-450,-19-20-1120,17 20-3843</inkml:trace>
  <inkml:trace contextRef="#ctx0" brushRef="#br4" timeOffset="87608.0108">18640 10154 9769,'-20'0'416,"-1"0"-448,21 0 384,0 0 1410,0 0 0,0 0-833,21-20 32,-1 20-129,0 0 129,-1 0-160,21 0 32,-20 0-193,19-19-159,1 19-1,19 0-127,-19-21-353,19 21 64,-19 0-96,1-20-257,-23 20-768,-18 0-768,21 20-1282,-21-20-1281,-21 21-4613</inkml:trace>
  <inkml:trace contextRef="#ctx0" brushRef="#br4" timeOffset="88155.0421">18640 10134 9320,'0'0'1314,"0"0"-1314,0 0 1473,0 20 193,0-20-770,0 20-351,0-1 31,0 2 33,0-1-129,20 19-95,-20 1-97,0 0-160,0 0 0,0 19-64,-20-19 129,20 19-97,0 1 32,-20 20 32,20-21-64,0 1 128,-21 19-96,21 1 65,0-1 127,0 1 96,0-1-159,21 1 127,-21-1-192,0 1 32,0 0-64,0-1 1,0-20-1,0 21-64,0-1 64,0 0-96,0-20 32,0 2 0,20-2-96,-20-19 96,0 0-32,20-20 64,-20-1-63,19 1 95,1 0-32,-20 0 96,20-20-96,0 0 32,0 0-32,-1 0-96,21 0-160,0-20 32,19 20-96,-18 0-96,-3-20-129,3 20-544,-3 0-512,-17-20-673,-1 20-1569,-20 0-6887</inkml:trace>
  <inkml:trace contextRef="#ctx0" brushRef="#br4" timeOffset="96847.5394">19731 10134 13260,'20'-19'1313,"-20"19"-1056,0 0-418,0 0 546,-20 19 31,0 1-256,0 19-64,-19-18 33,19-1 255,0 19 128,0-19 33,1 0-161,-1 0 33,20 0-33,0-1 0,0 2-63,20-2 95,-1-19-32,21 20-31,19-20-225,1 0-32,-1 0-96,2 0 128,-2 0-64,0 0-288,1 0-321,-21 0-287,-19 0-642,0 0-864,-20 0-1281,0 0-3172</inkml:trace>
  <inkml:trace contextRef="#ctx0" brushRef="#br4" timeOffset="97070.5521">19950 10214 12684,'0'39'2146,"0"1"-1057,0 0 576,-20 20 1,20-1-641,-21 0-577,21 22-224,-20-22-224,20 1 64,0-21-224,0 21-256,20-21-577,-20-19-513,21 20-511,-21-20-1763,0 0-6213</inkml:trace>
  <inkml:trace contextRef="#ctx0" brushRef="#br4" timeOffset="101952.8314">19354 11386 10505,'0'0'3364,"0"0"-3332,0 0 160,19 20 1441,-19 20 97,20 0-897,-20 0-257,0 19-63,0-19-193,20 19-192,-20 1-128,0-21 0,0 1-192,0 0-192,0-20-609,0-20-513,0 0-1184,21 0-2019</inkml:trace>
  <inkml:trace contextRef="#ctx0" brushRef="#br4" timeOffset="102233.8474">19573 11486 14189,'79'-40'1537,"-40"40"-864,1 0 352,19 0 160,-19 0-320,1 0-353,-3 19-480,-17 2-64,-1-2-64,-20 21 192,0 0-64,-41 0-32,21 19 65,-18 1 63,-3-40-256,21 19 544,1-19-128,-1 0-64,20 0-95,0 0-1,39-20 64,1 0-96,1 0-352,18 0-673,0 0-961,1 0-2306,-21-20-10088</inkml:trace>
  <inkml:trace contextRef="#ctx0" brushRef="#br4" timeOffset="103272.9068">20347 10015 8904,'-41'0'4388,"23"0"-3907,18-20 608,0 20 640,0 0-864,18 0-801,3-20 32,19 20-32,-1 0 96,21 0 65,-21 0-161,21-20 32,-1 20-64,-19 0 0,-19 0 64,17 0 32,-38 0 96,21 0-224,-21 0 160,0 20-128,0 0 0,0 0-32,0 0 0,0 19 129,0 2-161,0-2 64,0 0-32,20 2-32,-20-2 32,0 1 0,0 0 128,0 19-192,0 1 64,0-21 32,0 21-32,0 20 96,0-20 0,0-1-192,0 1 224,0 19-64,0-19 128,0-1 0,20-18-32,-20 18-63,0 1 95,0-21 288,0 21-352,0-21 225,0 21-97,0-21-128,0 1 128,18 21-96,-18-22 65,0 1-65,0 19 0,0-19-32,21 20-32,-21-1-96,0-19 160,0 20-32,20-1-96,-20-19 193,0 19-193,20-19 64,-20 0 96,20-1-96,-20 1-32,19 0 32,-19-1 32,20-19 0,-20 1-160,20-2 193,-20 1-33,0 0-96,0-20 160,0 0-128,20 19-32,-20-19 32,0 0 32,0 0 128,0 0-32,-20 0-63,20 0-65,-20 0 32,-19 0 0,-1-19-96,-1 19 0,-17 0-288,17 0-641,-18 0-865,0 19-1473,-1-19-7752</inkml:trace>
  <inkml:trace contextRef="#ctx0" brushRef="#br1" timeOffset="107516.1496">10302 3178 2402,'0'0'5413,"-20"0"-4708,20 0 1024,0 0 161,20 0-929,-1 0-320,1 0 95,20-19 193,-20 19-128,19 0-417,1 0-192,1 0-192,-23 0-64,23 0-416,-21 0-609,-20 19-737,20-19-1345,-20 0-1473</inkml:trace>
  <inkml:trace contextRef="#ctx0" brushRef="#br1" timeOffset="107969.1755">10142 3298 9352,'0'20'-320,"0"-20"160,0 0 1633,0 20 129,20 0-930,1 0 65,-1 0-64,-20 39-225,18-19-63,3 19-97,-1 1 0,0 20 0,-20-1 161,0 0-33,0 1 65,0 19-161,0 0-128,-20 1-64,0-1 64,-1 21 33,21-1-161,-18 0 64,-2-19 32,20-21 256,-21 1-31,21-1-97,0-19-256,-20 0 96,20 0-64,0-1-128,-20 1 128,20-2-32,0 3-32,0-22 64,20 1 32,-20-20-32,20 0 65,21 0 191,-23-1 0,43-19 1,-22 0-129,1 0 32,0 0-320,19 0 32,-19 0-481,-19 0-832,17 0-1858,-17 0-8648</inkml:trace>
  <inkml:trace contextRef="#ctx0" brushRef="#br1" timeOffset="109239.2481">13795 3139 8840,'-19'20'1345,"-1"-20"-224,20 0 865,0 0-288,0 0-545,0 0-993,20 0-96,-1 0 288,21 0 1,1 0 31,-3 19-128,3-19-64,18 0-63,-19 0-129,19 0 192,-19 0-160,19 0-32,-19 0 32,-20 0-64,-1 0 0,1 21-64,0-21-64,-20 0 31,0 20 129,0 0 0,0 19 96,0 1-128,-20 0 32,20 19 129,-20 1-161,20 19 96,-19 1-96,19-1 64,-20 21 0,20 19 32,0-20 0,-20 40 32,20-20-32,0 21 32,-20 19-96,20-20 0,0-19 0,20-21-256,-20 0 704,20-20-256,-20 2-31,0-22-33,20 1 32,-20-2 0,-20 3 128,20-22-128,-20-19 129,20 20 63,-20 0 0,20-1-31,-20-19-225,1 21 160,-1-2-64,20 0-192,-20-18 32,20-1 96,-20-1 0,20 1 33,0-20 191,-20 0 32,1 0-95,-1 19 31,0-19 32,-21 0-32,3 0-191,-3 0-97,-18-19 160,19-1-192,-19 1 0,-1-1 0,21 20-288,-22-21-193,41 21-608,-18 0-993,17 21-2947,1-21-7783</inkml:trace>
  <inkml:trace contextRef="#ctx0" brushRef="#br0" timeOffset="112005.4063">22213 6696 10634,'19'21'256,"-19"-21"-801,20 0 1218,-20 0 448,0-21-641,0 21-351,20-19 383,-20-2 481,20 2-32,-20 0-96,0-2-193,0 1-351,20-20-33,-20 1-96,0 19-128,0-20 128,-20 0-96,20 1-96,-20-1 0,0 0 0,0 0 32,-19 20-96,-21-20 32,21 21-96,-40-1 128,18 0-96,-18 0-64,-20 0-192,20 0 192,-20 0 95,0 1 1,-21 19 64,21-20-32,-20 0 32,-1 20 0,-19 0 0,21-20-32,-22 20 32,21 0 0,0-20 32,-19 20-32,-2 0 0,1 0-32,1 0 64,18 0 64,-19 0-31,1-20-33,-2 20 0,1 0 0,1 0-64,-2 0 32,-18 0-32,18 0 32,-18 0 0,19 20 32,-19-20-32,-2 0 0,2 20 0,-2-20 0,2 20-32,18-20 32,-18 0 0,-1 20-32,1-20 0,18 20 64,-18-20-32,-2 19 0,22 1 0,-22-20 0,23 20 32,-23-20-32,22 20-97,-2-20 1,1 20 0,1-20 0,-2 0-32,21 20 64,-19-20 32,19 0 32,-1 20-32,1-20 64,-1 19-64,-18-19 96,19 21 0,0-21 0,-21 0 32,22 19 0,-1-19-32,0 20-96,-1-20 160,1 0-63,20 0-1,-21 21 0,2-21 0,19 0 0,-20 19 0,20-19 0,-21 20-32,41-20 64,-20 0-96,0 0 0,18 0 0,2 0 0,20-20 0,-22 20-32,23-19 32,-1 19 32,-2-21-32,22 21 32,-1-20 0,-19 20 0,39-19 128,-20 19-32,20-21 1,1 21-97,-1 0 96,0-19-32,20 19-128,0-20-32,0 0-32,0 0 64,20 0 0,-20 0 160,20 0 64,-1 1-128,-19-1 128,20 0-160,-20 0 32,0 0-256,0 20-128,-20-20-545,20 20-705,-19 0-896,19 20-1634</inkml:trace>
  <inkml:trace contextRef="#ctx0" brushRef="#br0" timeOffset="112322.4244">11215 6001 14445,'0'0'320,"0"0"-448,20-20 289,-1 0 415,21 0-384,-20 0-128,1 1-32,-3-1 96,2-1 161,-20 21 63,20 0-128,-20 0-160,0-19-32,21 19-32,-21 19 257,20-19-97,-2 21 192,3-21 64,-1 20-127,20-1-129,-1 21-64,21-20-96,-1 0-1217,0-20-3844</inkml:trace>
  <inkml:trace contextRef="#ctx0" brushRef="#br4" timeOffset="116294.6517">19492 9677 9833,'0'20'2082,"21"-20"-2018,-21 20 448,0-20 481,0 0-672,20 0 63,-20 0 96,0 0 161,0-20 32,20 20-65,-20-20-255,20 0-225,-1 1-128,1-2 0,0 2 0,0-1-32,0 0 32,19 20-32,-19-20 0,20-1 64,19 21-32,0 0 64,22-19 32,-2 19-64,20-20-32,0 20-32,1 0-321,19 0-95,-20 0 128,21 0 192,-21 20 128,19-1 0,1 2 64,0-1-64,1 0 128,19 0-128,-21-1 0,22 21 0,-21-20 0,21 0 0,-2 20-32,21-20 32,-41-1 0,22 1 32,-21 0 32,0 0-32,19 0-32,2-20 32,-1 0-64,-21 0 32,-19 0-224,-18 0-33,-2 0 1,20-20 96,21 0 64,-1-20 128,-1 1 128,-19-1 64,-18 0 257,-2-19 31,0 19-63,-20-20-161,1-20-96,-19 21-192,-3-21 64,3 1-64,-3-21 0,3 21 0,-21-20 64,19-1-64,1 1 32,-20-1-64,0-18 32,-1 18 32,1-19-32,0 0 0,-20-1-64,20 21 96,-20-20 0,0 0 0,-20 19 128,20-19-31,-20 0 95,20 0-64,-20 20-64,1-21-32,-1 1-128,0 20 96,0 0-32,-19 0-64,19-2 0,-41 22-32,23 0 0,-23-20-96,2 18-1,-1 2 33,-19 19 64,20-19 32,-40 20 64,20-21-32,-21 20 32,1 1 64,-20-1-64,-1 20 96,-39-19-32,1-1-64,-21 21 128,20-1-256,0 19 160,20-18-64,20 20 128,1-1-160,-2-1 64,-19 2 64,1-1 0,-2 0-224,1 20 192,1-19-64,18 19 32,-19-21 0,1 21 0,-22 0 96,2 0-96,-2 0 0,2 0 32,-1 0-160,-20 0 224,21 0-64,-2 21 0,2-21-64,-20 19 0,39-19-32,-21 20 160,22-20-192,-22 0 96,22 20 0,-1-20-32,19 19 32,1-19 32,1 21 64,-1-21-224,-1 20 64,1-20 64,0 19-32,-1-19-96,21 20 192,0-20-64,0 19 0,-1 2 0,1-21 0,0 20 0,0 0 0,-1-20-32,1 19 32,20 1 64,-20 0-96,0-20 32,-1 20 32,1 0-64,20 0 32,-20 0-32,0-1 64,0 1-32,18 0 0,2 0 0,0 1 64,0-2-224,18 1 256,-18-1-96,0-19 32,20 20-32,-21 1-32,21-1 32,-20-1-32,18 1 32,2-20 32,-1 19-32,1 2 0,0-1-32,-2-1-32,23 1-32,-23 0 64,22 0 32,-21 0 32,21 0-32,-21-1 32,21 1 32,-21 0-32,19 0 32,-18-20-64,19 20-32,-19-20 64,19 20-64,-19-20 32,0 0 0,19 20 32,-19-20-64,-2 0 64,23 0 32,-23 0-32,2 0 32,19 0 64,-19 0-128,19-20 129,-1 0-97,3 20 96,-3-20 160,3 0 64,17 0-288,-19-19 64,20 19-63,-19 0-1,19 0-96,0 0 64,0 0 160,1 1-128,-1-22 128,20 22-32,0-1-96,-20 1-32,20-1 64,0 20-64,0-21 0,0 1 64,0 20-128,0 0-160,0 0-416,0 0-385,0 0-481,0 0-1216,-20 0-1666,20 0-4132</inkml:trace>
  <inkml:trace contextRef="#ctx0" brushRef="#br4" timeOffset="116604.6694">12981 5921 13068,'-19'20'1730,"-1"-20"-1090,20 0 353,0 0 256,20 0-352,-20-20-1025,19 1 160,1-1 0,0-20 32,0 20 32,1-19 96,-3 18 1,2 1 95,1-19-96,-1 20 96,-20-2-352,20 21 0,-2 0 0,3 0-32,19 0 128,-20 21 32,19-2-32,1 1-32,-20-1 96,19 1-64,-19 1-160,21-1-320,-3-1-801,-18 1-1250,1-20-3779</inkml:trace>
  <inkml:trace contextRef="#ctx0" brushRef="#br0" timeOffset="119875.8564">11155 3477 5669,'20'0'-64,"-20"0"-1089,20 0 1249,-20 0-96,0-20-801,20 20 257,-20 0 447,20 0 674,-20-20 768,19 20-608,-19 0-737,0 0-801,20 0-2946</inkml:trace>
  <inkml:trace contextRef="#ctx0" brushRef="#br0" timeOffset="120336.8828">11294 3398 4932,'0'0'1698,"0"0"640,0 0 417,0 0-1090,-20-20-384,20 20-416,-20 0-288,-19 0-161,19 0-192,-20 0 33,1 0-225,-1 20 0,19-1-96,-17 1 32,-3 0 0,21 20 0,20-20 32,-20 19 32,20 1-32,20-20 64,21 0 32,-21-1 0,18 2 64,23-21 32,-22 0-32,1-21 97,19 2-97,-19-1 0,-20-19-64,19 18 128,-19-18-64,-20-1 129,0 0-97,0 20 32,0-19 256,0 19 129,0 20-32,-20 0-449,20 0-64,-18 20-64,-3 19 160,21 21 352,-20-1 97,20 1-257,0 20-192,20-21-64,-20-19 33,21 20-129,-3-41-257,-18 21-63,20-20-289,-20 20-287,0-20-930,0 0-1761,0-20-5318</inkml:trace>
  <inkml:trace contextRef="#ctx0" brushRef="#br0" timeOffset="120733.9055">10778 4590 13356,'20'-20'1089,"-20"40"-1409,20-20 640,-20 19 993,0 21-480,19 0-448,-19 0 159,0 20 161,0 0-161,0-1-352,0 1-127,0-21-482,20 1-608,-20-20-737,0 0-1344,20-20-2276</inkml:trace>
  <inkml:trace contextRef="#ctx0" brushRef="#br0" timeOffset="121151.9294">11175 4609 15919,'40'-39'800,"-1"19"-1120,-19 20 672,20-20 353,-19 0-545,-21 0-192,18 20 0,-18 0 96,0 0-64,-18 0-64,-23 20-192,21-20 160,-19 40 0,-21-20-129,40 19 97,-19-18-32,39-2 64,0 1 96,0 19 0,39-18 96,-19-1-64,40 20 32,-21 0-64,22-1 0,-23-19 0,3 20 0,-3 0 96,-17-21 33,-21-19 671,0 20 514,-21-20-354,-17 20-63,-23-20-192,-18 0-257,20 0-255,-21 20-65,21-20-192,0 20-769,18 0-1377,1-20-3972</inkml:trace>
  <inkml:trace contextRef="#ctx0" brushRef="#br4" timeOffset="122953.0324">12663 3398 9993,'40'-40'352,"-19"40"-352,17-20 1153,-17 20 577,-1-20-833,-20 20-449,20 0-127,-20 0 159,0 20 321,-20 0-97,0 20-319,-19-1-97,-2 1-96,1 19 0,1 1-31,19-20-129,20 0 192,0-20 0,41-1-32,-3 1 385,3 0-289,18-20-32,1 0 33,19-20-257,-20 20 32,22 0-96,-43 0 32,23 0-353,-22 0-864,-19 0-384,0 0-577,-20 0-769,0 0-544</inkml:trace>
  <inkml:trace contextRef="#ctx0" brushRef="#br4" timeOffset="123162.0444">13041 3417 12908,'0'60'1281,"-20"-40"-1185,20 19 1217,-20 21 545,0-1-1057,1 1-673,-1 0 32,0 19-96,0-19 0,20 0-256,0-21-929,0 2-1409,20-2-2916</inkml:trace>
  <inkml:trace contextRef="#ctx0" brushRef="#br4" timeOffset="123832.0827">12645 4609 4452,'0'-19'1569,"0"19"1,0 0 191,18 19 257,-18 2-192,20-2-513,0 21-96,-20 0-192,21-1-320,-21 22-321,0-22-159,20 21-65,-20-20-160,0-21 0,18 21-641,-18-20-160,0-20-256,0 20-224,0 0-448,0-20-1154,0 0-2947</inkml:trace>
  <inkml:trace contextRef="#ctx0" brushRef="#br4" timeOffset="124173.1022">12981 4609 12908,'40'-19'1025,"-20"19"-769,19-20 1281,2 20-191,-1 0-1026,-22 20-256,23 20-64,-21-21-32,0 21-64,-20 0-128,0-1 96,0 1 128,-20 1 64,0-2 96,0 1 192,-19-20 0,19 0 225,0-1-513,20 1-32,0 0 128,20-20 449,18 20-97,3-20-191,18 0-129,-19 0-160,19 0-288,-19 0-737,-20 0-1089,1 0-3940</inkml:trace>
  <inkml:trace contextRef="#ctx0" brushRef="#br3" timeOffset="128470.3481">3175 2483 11178,'-20'-19'224,"0"19"801,20 0 321,0 0-129,0 0-865,0 0-384,20 0 384,0 0 33,0 0-321,-1 19-64,21-19-32,-20 20 0,0 20-32,-20-20 128,0 19-32,0 2 96,0-22-32,-20 21 192,0 0 0,20-20 1,0 0-129,0-1-128,0 0-32,0 2 96,20-21 0,0 20 32,-1-20 32,1 20-352,21-20-256,-21 0-353,-2 20-833,23-20-992,-21 0-1218,0 0-3491</inkml:trace>
  <inkml:trace contextRef="#ctx0" brushRef="#br3" timeOffset="128673.3597">3552 2643 5317,'20'19'7046,"0"-19"-6886,-1 20 225,21-20 960,-20 20-192,19-20-737,-19 19-319,20 2-33,-19-21-160,17 0-577,-18 20-1089,1-20-1729,-1 0-2723</inkml:trace>
  <inkml:trace contextRef="#ctx0" brushRef="#br3" timeOffset="128845.3696">3829 2583 12716,'-59'79'192,"39"-39"0,0 0 1409,0 0-576,1-2-929,19-17-512,0-1-801,0 0-1121,19 0-1986</inkml:trace>
  <inkml:trace contextRef="#ctx0" brushRef="#br3" timeOffset="129192.3894">4088 2543 13805,'-20'0'160,"20"0"-737,20 0 1122,-20 0 544,20 0-577,19 0-320,-19 0-128,0 20-128,1-20 64,-3 20 96,2-1-63,1 22 63,-21-22 64,0 21 0,-21 0-64,21-20 0,-20 0 128,20-1 1,0 0-129,0 2-96,0-21 96,20 20 0,1-20-513,19 0-960,-22 0-2531</inkml:trace>
  <inkml:trace contextRef="#ctx0" brushRef="#br3" timeOffset="129863.4277">6470 2464 13676,'0'0'801,"0"0"-705,20 0 1314,-20 0-225,0 19-384,20-19-289,20 20 97,-1 0-65,-19 0-352,20-20-128,-1 20-64,1 0-544,-19-1-33,17 1-448,-17 1-128,-1-21-737,18 0-768,-38 0-2467</inkml:trace>
  <inkml:trace contextRef="#ctx0" brushRef="#br3" timeOffset="130064.4392">6828 2444 13356,'0'20'32,"0"-20"-224,-20 19 1377,20 1 833,-21 0-1281,-17 0-545,17 0 32,1 0-128,0 19-64,0-18-448,1-2-897,19 1-1058,0 0-1664,0-20-3364</inkml:trace>
  <inkml:trace contextRef="#ctx0" brushRef="#br3" timeOffset="130778.4801">5994 2503 10537,'-21'0'1186,"21"-20"415,0 20-416,21 0-640,-1 0-289,0 0 256,19 0-255,1 0-129,-20 0-96,-1 0 0,21 20-32,-40 20 32,20-20 64,-40 19 96,20 2 0,-20 18-31,0-40 127,20 22 0,-19-21-192,19-1-96,0-19-64,0 19 64,39-19-32,-19 21-448,41-21-513,-3 0-1121,1-21-1954,2 21-5796</inkml:trace>
  <inkml:trace contextRef="#ctx0" brushRef="#br3" timeOffset="131269.5082">7006 2364 12716,'-20'0'2626,"20"0"-2658,0 0 512,0 0 129,20 0-257,0 0-63,20 0-65,-1 21-96,2-21-96,-3 19-64,-18 1 0,1 0 32,-21 19-64,0 1 0,-21 0 96,-17-20 0,18 19 32,-1 1 160,1-20 64,0 0-95,20-1-225,20 2 512,21-21-192,-3 20-31,3-20-65,17 0-256,3 0-32,-22 0-801,1 0-1922,-20 0-6822</inkml:trace>
  <inkml:trace contextRef="#ctx0" brushRef="#br1" timeOffset="133971.6628">3195 2404 7559,'-20'-19'640,"20"-2"513,0 2 513,-20 19 256,0-21-1089,0 21-289,-19 0-352,-1 0 32,1 0 97,-2 21-129,1 19-32,1-1-96,19 1 0,-20 19-64,40 1 0,-20 0 0,20-1 0,0 21 0,20-21 64,0 21-32,0-21-32,21 1-32,17-21-32,1 2 0,2-22-32,-2-19 160,1 0 128,-1 0 257,0-19 63,-19-2-127,19-19-65,-18 1-64,-21-21-192,19 1 64,-39-1 257,20 1-129,-40-2-128,1-17 32,-1 18 128,-21 0 225,-17 1-161,17 39-224,-18-20-64,-1 21 65,1 19-1,0-21-192,19 21-64,-1 0-225,23 0-512,-23 21-288,41-2-1121,-20 1-3491</inkml:trace>
  <inkml:trace contextRef="#ctx0" brushRef="#br1" timeOffset="134975.7202">7204 2146 11466,'-20'-20'1057,"2"20"-640,18 0 544,-20 0 160,-1-20-641,1 20-256,0 0-224,-19 20 0,19 0 0,-20 19-32,-19 1 32,19 21 0,1-2-64,-1 20 0,-1-20 32,23 1 32,18 19 32,0-19 128,18 20 1,2-1-65,21-19 32,18-21-96,-19 1 0,39 0 32,-19-20 64,40-20 96,-21 0-32,20-40 1,-20 0-1,0-19-32,-18-1-32,-3 1-32,-17-21 160,-23 0 225,3 21-289,-42-21-96,3 1 0,-23-1 96,-17 21 1,-3-1 159,-18 1 32,0 39-63,0 20-257,-2-20-96,22 40-225,19-20-896,1 20-1377,39 19-3620</inkml:trace>
  <inkml:trace contextRef="#ctx0" brushRef="#br3" timeOffset="136524.8087">11414 2385 10313,'-61'-21'3075,"43"21"-2787,-3-19 1058,21 19-1,0 0-288,-20 0-545,20 0-223,20 0-193,1 0 128,17 0 96,3 0-63,18 0-321,-19 0 64,-20 19-32,19 2-33,-19-2-63,-20 1 128,20 20 32,-20-1 32,-20 1 65,20-20 63,-20 19 0,20-19-96,0 1-96,0-2-32,0 1 64,20-20 192,0 20-256,0-20-32,-1 19-416,21-19-385,-20 21-1537,19-21-3780</inkml:trace>
  <inkml:trace contextRef="#ctx0" brushRef="#br3" timeOffset="136733.8207">11989 2503 14573,'0'20'3363,"20"-20"-3747,0 0 1185,19 20 512,-19-20-672,20 20-289,19-20-320,-18 20 160,-3-20-352,3 19-384,-1 1-481,-1-20-1057,-19 0-1602,0 0-3651</inkml:trace>
  <inkml:trace contextRef="#ctx0" brushRef="#br3" timeOffset="136898.8301">12366 2424 12908,'-39'40'160,"19"-21"32,-1 1 1762,-17 20-224,-3 0-1154,21-1-480,-19 1-32,19-20-448,0 19-1314,20-18-2370</inkml:trace>
  <inkml:trace contextRef="#ctx0" brushRef="#br3" timeOffset="137195.8472">12505 2364 17616,'79'-19'609,"-59"19"-513,21 0 1217,17 0-480,-37 0-641,17 19-256,-17 2 128,-21-2-64,-21 21-128,3-1-96,-2 1 128,-1 0-32,1-1 128,0 2 32,20-22-161,0 1 129,20-20 225,21 20 127,-3-20-128,23 0-224,-2 0-320,21 0-673,-21 0-2434,-18-20-12268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58:22.8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3015 2146 928,'0'0'129,"0"-20"-258,0 20 97,0 0 0,0 0-64,0 0 32,0 0 96,0 0 0,21 0 160,-21 0 257,0 0 127,0 0 1,0 0 224,20 0 64,-20 0 31,0 0 97,0 0 224,0 0 65,0 0-257,0 0-385,-20 0-95,20 0 191,0 0-223,-21 0-65,21 0-255,-18 0 127,-2 0-160,-1 0-160,1 0 0,20 0-32,-20 0 0,2 20-32,-3 0 32,1-20 32,0 39 64,0-19 32,20 20 0,-20-19-32,1 17 64,-1 2 32,20 20-96,-20-20 33,20 19-97,0 1 64,0 0-64,0-21 0,0 21 32,0-20 32,0 19 0,20 1-32,-20-1 0,0 21 32,20 0 0,-20-22 32,0 23 0,0-22-32,0 1-64,0-1 32,0 21-32,0-20 0,0-21-64,0 21-128,-20-1 64,0-19 96,0 0 96,0-20 0,1 20 0,-21-21 96,20 21 64,-19-40-128,19 20-31,-1 0-1,1-20 64,0 0 64,20 0 128,0 0 97,0 0-257,0 0-160,0 0-160,20 0 128,0 0 160,-20 0-128,21 0 0,17 0 0,-17 0 32,-1 0-32,0 0 0,0 20-32,-1-20 32,-19 19 0,20 1 0,0 1 0,-20 18 32,20 0-32,-20 1 0,0 0 0,0 0-32,0-1-32,0 1 64,0 20-96,0 0 31,0-1 1,0 1 64,0 0 32,-20 18-32,20-18-32,0 1 96,0-2-64,0 1 0,0-1 161,-20 1-97,20-20-32,0 0 32,0 20 32,0-21-32,0 0 32,0 2-64,20-2 32,0 1-64,-20 19 32,20-39 0,-1 20-32,1 0 32,-20-1 64,20 1-96,0-20 96,0 20 0,-20-20 161,21 19-97,-3-18-96,-18-1-64,20-1-96,0-19-417,1 0-1344,-1-19-3364</inkml:trace>
  <inkml:trace contextRef="#ctx0" brushRef="#br0" timeOffset="4898.28">19970 2225 7719,'-20'0'576,"20"0"1410,0-20-288,20 0-833,-1 20-385,1 0 65,20-19 95,-1 19-95,1-20-289,0 20-96,-1 20-32,1-20-32,19 19-64,-18 1-32,-1 0 0,-21 0-32,21 21-32,-20-22-32,-20 21 128,20-21 32,-20 21 96,0 0-31,-20-1 63,20 21-64,-20-1-64,0 1 0,0 20-64,1-21 32,-1 1 32,0 19-32,20 1 0,0-1 32,0 0-96,0-18-160,0 18 64,20-19 96,0-21 32,-1 21 0,1-20 32,20-21 64,-20 22 128,19-22-64,1 1-64,-20 0 65,19-1-65,-19-19 0,0 0-32,-20 21 32,0-21-64,0 0 32,0-21 64,0 21-32,0 0-64,-20-19 0,0 19-128,20 0-32,-20 0 0,-19 0-32,19 0 32,20 0-32,-20 19 31,0 22 129,1-22-96,-1 21 64,20 0-128,-20 19-96,20-19 96,-20 0 128,20 20-64,0-21 96,0 1 0,0 0 96,0 0-96,0-1 0,0 1 32,20 19 0,-20 2-32,0-22 0,0 21 0,20-1 64,-20-19-32,20 19-32,-20-19 32,19 0-32,1 20 0,-20-20 32,20 0-32,-20 19 32,20-19-32,0 0 0,-20-1 64,19 1-224,-19 0 160,20-1 0,-20 1 0,0 1 0,20-2-64,-20 0 32,0 2 32,20-2 0,-20 1 0,0 0 32,21-1-32,-21-19 32,0 0-32,0 20 32,0-20-32,0-1 32,0 1 0,0 0 0,0-20-32,0 20 0,0 1 64,-21-2-32,21 1 64,-20-20 192,0 19 33,0-19 63,1 20 129,-21-20-1,0 21 33,1-21-65,-1 0-384,1 0-192,-21 0-320,21 20-481,-2-20-1506,1 19-4643</inkml:trace>
  <inkml:trace contextRef="#ctx0" brushRef="#br1" timeOffset="19554.1183">753 11684 6566,'0'0'64,"0"0"-64,0 0 672,0 0 898,0 0-513,0 0-641,0 0-416,0 0 96,-20 0 97,20 0 127,0 20-64,0-20 64,0 0 161,20 20-65,-20-20 1,0 20-97,0-20-192,0 20-128,0-20 96,0 19-96,0 1 64,0-20-32,0 20-32,0 0-32,19 0 96,-19-20 32,0 20-32,20-20-32,0 19 65,1-19-129,-1 21 96,18-21-64,3 19 32,18-19 0,-19 19-32,19-19 32,20 0 0,2 0-32,18 0 0,0 21 0,20-21 0,19 0 0,2 0 0,-2 0 0,42 0 0,18 0 0,-20 0 0,-19 20-96,0-20-65,-19 20 129,-2-20 32,1 0 193,-1 0 127,2 0-320,-1 20 32,-19-20 32,18 0-64,-19 0 0,-20 0 32,1 0-32,-1 20 32,0-20 64,-20 0 0,2 0-64,-22 0-32,-1 0 64,-17-20 0,18 20 65,-19 0 63,0-20 32,-21 20 64,1-20 97,0 0 63,0 20-32,-20-21-31,21 2-97,-21 19-480,0-19 608,0-21-384,0 20-96,-21 0-384,21 0-769,-20-20-2050,0 21-9448</inkml:trace>
  <inkml:trace contextRef="#ctx0" brushRef="#br1" timeOffset="21820.248">2679 8505 8295,'-40'0'1858,"20"0"-897,20 0 352,-21 0 641,21 0-224,0 0-673,21 0-897,-1 0 32,20 0 545,19 0-321,20 0-31,2 0-33,36 0-288,3 0 0,39 19 64,0-19-160,-20 20 32,19-20-128,2 0-64,-42 0 128,1 0 0,-20-20-64,-20 20-289,2-19-127,-42 19-449,-19-20-1730,-40 20-6950</inkml:trace>
  <inkml:trace contextRef="#ctx0" brushRef="#br1" timeOffset="22461.2847">2598 9558 12267,'-18'0'641,"18"0"-321,0 0-480,18 0 929,23 0 192,38-20-289,20 20-384,20 0-63,1 0 63,19 20-256,19-20 64,-18 20-96,-2-20 32,1 0-128,-19 0-288,-1 0-97,-20 0-256,-40 0-480,-18-20-801,-23 20-2914</inkml:trace>
  <inkml:trace contextRef="#ctx0" brushRef="#br1" timeOffset="22902.3098">2778 10353 15150,'0'0'-320,"0"0"-1987,39 0 2179,-19 0 545,20 0 1184,39 0-288,1 0-544,-1 19-288,40-19 63,0 21-31,21-21-97,-22 0-320,21-21 64,-19 21-96,-21 0-64,0-19-544,-40 19-481,1 0-769,-21-20-1569,-39 20-3812</inkml:trace>
  <inkml:trace contextRef="#ctx0" brushRef="#br1" timeOffset="23197.3268">2977 11287 18353,'-21'19'-513,"42"-19"-800,-1 0 1473,19 0 513,21 0 256,19 20-545,0-20-128,41 20-95,-21-20-97,20 20-64,-1-20-193,21 0-575,-39 0-674,-1 0-479,0-20-2211</inkml:trace>
  <inkml:trace contextRef="#ctx0" brushRef="#br1" timeOffset="23866.365">3313 2901 14413,'-19'0'128,"19"0"-864,19 0 832,42 20 384,18-20-96,20 0-223,20 0-65,21 0-32,-2 0 288,21-20 129,0 20-193,-1 0-160,-19 0-128,-40 0-160,1 0-705,-40 0-608,-1 0-994,-39 0-3779</inkml:trace>
  <inkml:trace contextRef="#ctx0" brushRef="#br1" timeOffset="24328.3914">3254 3815 13869,'-20'0'0,"40"0"-801,0 0 929,39 0 993,2 0-224,38 0-353,39 0-255,-19 0 127,41 20 225,-22-20-225,22 0-224,-2 0-96,-19 0-64,-19 0-384,-21 0-609,-20 0-1089,-40 0-1153,1 0-3107</inkml:trace>
  <inkml:trace contextRef="#ctx0" brushRef="#br1" timeOffset="24797.4183">3512 4849 9833,'0'-20'160,"0"20"-480,20 0 1217,20-21 1377,-1 21-673,21 0-672,19 0-256,20 0-225,1 0 225,19 0-33,21 0-319,-2 0-193,-19 0-32,0 0-64,-40 0-128,0-19-289,-18 19-640,-22 0-1377,-39 0-2242</inkml:trace>
  <inkml:trace contextRef="#ctx0" brushRef="#br1" timeOffset="25065.4336">3631 5603 13965,'180'0'64,"-81"-19"-32,39 19 96,-39 0 641,21 0-65,-21 0-511,-20 19-129,0-19-128,2 0-417,-43 0-2081,3 0-7624</inkml:trace>
  <inkml:trace contextRef="#ctx0" brushRef="#br1" timeOffset="25671.4683">1487 8544 9865,'-19'0'4004,"19"-20"-4004,0 20-64,0 0 928,0 0 289,0 0-1377,0 0-641,19 0-1665,-19 20-2915</inkml:trace>
  <inkml:trace contextRef="#ctx0" brushRef="#br1" timeOffset="26111.4935">1468 9458 14157,'0'0'-224,"0"0"32,19 20 127,-19-20-319,20 0-3235</inkml:trace>
  <inkml:trace contextRef="#ctx0" brushRef="#br1" timeOffset="26615.5223">1507 10492 3843,'20'0'3235,"-20"0"-2658,-20 0 1345,20 0 736,0 0-704,0 0-769,0 0-224,0 0-320,0 0-481,0 0-352,0 0-641,0 0-2210,0 0-9961</inkml:trace>
  <inkml:trace contextRef="#ctx0" brushRef="#br1" timeOffset="27027.5458">1527 11545 12107,'0'20'-192,"0"-20"128,0 0 1185,0 0 705,0 0-1698,0 0-385,0 20-1600,20-20-7624</inkml:trace>
  <inkml:trace contextRef="#ctx0" brushRef="#br2" timeOffset="36078.0634">7085 8186 256,'0'0'1089,"0"0"-481,0 0-191,0 0-65,0 0-160,0 0 225,0 0 191,0 0 97,0 0 96,0 0-1,0 0-191,0 0-321,0 0-96,0 0-95,0 0 223,0 0 96,0 0 97,0 0-161,0 0-224,-19 0-32,-1 0-32,20-19-32,-20 19 96,0 0-95,0 0 31,-19 0-64,-1 0 0,20 0-32,-19 0 32,-1 0 32,-1 0-64,2 19 32,19-19-32,-20 0 32,1 21 0,19-21 0,-20 0 0,21 19 32,-1-19-32,-20 0-32,20 0 32,1 20 0,-1-20-33,0 0 33,-21 20 0,41-20 0,-18 20-64,-2-20 128,20 0-64,-21 0 65,21 20-65,0-20 0,0 0 0,-20 20-32,20-20 32,0 0 0,0 19 0,0-19 0,0 20 0,0-20 0,0 21-33,0-2 33,0 1 0,0 19 0,0-18 33,0 18 63,-20-19 64,20 20-64,0-1 64,0 22-96,0-22-32,0 1 0,0 19-32,-18-19 0,18 20 96,0-1 0,0 1-32,0-1 0,0 1 33,0 0 63,0-1-96,0 1 128,0-1-160,0-18 480,0 18 1,18-19-449,-18 20 288,0-1 97,0-19-65,0 20-160,0-21-64,0 21-160,0-21 65,0 1-33,20 0 0,-20 0 0,0-20-32,0 19 32,20 2-32,-20-2 64,0 0-32,0 2 96,0-22 64,0 21-32,0 0 128,0-20-191,0-1-33,0 21 64,21-40-32,-21 20 0,20 0 128,-2-20-96,-18 20 32,21-20-31,-1 0-1,20 20 32,-21-20-96,21 0 0,0 19-64,-1-19 32,1 0-32,19 0 0,-19 0 0,19 0-32,2 0 32,-2 0-32,0 0-160,1 0 32,-1 0-1,2 0-95,18 0 0,-21 0 64,23 0-129,-22 0-95,0 0 224,1 0 64,-1 0 192,2 0-64,-22-19 32,1 19-32,-1 0 32,1-20 64,-20 20-64,20 0-64,-21-20 96,1 20-64,0-20-32,0 20-32,-20-20 64,21 1-64,-21 19 64,18-21 0,-18 2 0,20-1 32,-20 0-32,21 0 96,-21-20 64,0 21-64,0-1 96,0-20 1,20 0-129,-20 21-128,0-22 64,0-18-32,20 19 0,-20 0-1,0-19 66,0 19 31,0-20 160,0 1 32,-20 19-32,20-20 32,-20-19 1,-1 19-33,21-20-32,-20-19-64,2 20 0,-3-20-64,21-1 0,-20 1 33,20 19 223,0 21-96,0-21-96,0 21 225,0-1-193,0 20-96,0-19-64,20-1 128,-20 0-224,21 1 96,-21 19 64,0 0-96,0 21 96,0-2 160,-21 2 32,1-1-31,0 20-161,0-20 32,-39 20-64,19 0 96,-39-20-128,0 20 96,0 0 32,-41 0-96,1 0 128,-1 0-128,1 20 32,20 0-160,20 0-1089,0-1-2466,18 21-9546</inkml:trace>
  <inkml:trace contextRef="#ctx0" brushRef="#br2" timeOffset="37611.1512">15781 2146 1953,'0'-20'4741,"-20"20"-3780,0 0 256,-19-20-480,19 20-65,-41-20 97,22 20-577,-21 0-224,-19 0-32,0 20 160,0 0-96,-20 20-64,-1 19 32,1-19 32,-20 19-32,40 2-32,-2-22 320,2 20 289,40 21-161,-21-21-224,40 1-96,1 20 0,19-1 0,0 1-64,19-21-64,41 20-32,-1-18-160,40-3 64,0 3 64,41-22 0,-21-19 32,19 0-97,2 0 129,-1-20 128,-21-20 545,2 0 640,-1-19-96,0-1-224,-40-20-256,21 0-321,-40 1-160,-1-21-32,-19 1 129,-1-20-161,-39-1 64,0 1-64,-20-1-64,1 2 0,-41-1 256,-19 18-223,0 22 415,-2-1-160,2 21-223,0-1-194,0 40-223,39 0-160,1 0-1538,-1 40-2659</inkml:trace>
  <inkml:trace contextRef="#ctx0" brushRef="#br2" timeOffset="38630.2094">18182 2106 9256,'-59'0'32,"19"-20"160,1 20 289,-21 0 256,1 0-257,-1 0-256,-19 20-192,20 0-32,-22-20 96,2 40 1,20-21 319,-20 1-256,18 20 192,3 1-127,-3-22 159,22 21-96,-1-21-160,1 21-32,-1 20-96,20-21 97,0 21-65,1 20-64,19-21-65,19 1-223,1 19 64,20-19-128,-1-1 31,1 1 1,19-21 64,22 22 159,-2-22 33,0 1-96,40-20 192,-20 0-160,21 0 64,-1-1 64,-1-19 32,-19 0 32,21-19-64,-21 19 64,0-20-64,0-20-256,-18 19-321,-22-18 449,0-21 448,1 21 577,-21-21 256,1-19 256,-20-2-544,1 3-224,-21-21-33,0-1-159,-41 1-97,1 0 353,-19 19-33,0 20-287,-21 1 511,0-1-575,22 40-161,-23 1-288,2 19-481,20 0-800,-2 19-1923,23 21-7302</inkml:trace>
  <inkml:trace contextRef="#ctx0" brushRef="#br3" timeOffset="41419.3689">9766 8207 416,'0'0'4388,"0"0"-3651,0 0 192,0 0 480,0-21-128,0 21-160,0 0-160,-21 0-288,1-19-353,2 19-96,-2 0-192,-21 0-416,-18 0-129,-1 19-31,1-19-321,-20 21 96,-20-21 513,-1 19 224,20-19 64,-19 0 224,20 20 97,-1-20 63,1 0-64,0 20 97,19-20-65,20 0-127,-19 20-161,38-20-64,1 20-32,2-20 0,-2 0-32,20 20 160,20-20 128,-20 19 96,18 1-256,2 20-32,1-20-64,19 19 0,-40 2 32,19 18 1,1 0-33,-20 21 0,20 0 0,-20 19 32,20 0-32,-20 1 0,20-1 32,0 0 0,-20 20-96,19-19 32,1 0-33,0 19-63,0-20 160,-20-20 32,21 21-32,-21-21 97,18 1-65,-18-20 96,0-21 64,0 21 64,0-40-64,0 19-31,0-18-1,20-2-96,-20 1 96,41-20-96,-21 0 64,19 0-96,1 0-256,19 0-128,1-20-32,-1 20 63,20 0-223,20 0-65,-20 0 161,2 0 160,-2 0 96,0 0 160,0 0 0,2 0 224,-2 0 64,-20-19-224,1 19-32,-21 0 96,1-21-32,-1 21-32,-19-19 385,-20-1 223,20 0 161,-20 0-64,0 0-193,0-19-127,-20-2-97,20-18-160,-20-1-192,20-39-64,0-20-128,0 0 0,0-20 96,0-1 32,0-19 32,20 0-32,-20 20 256,0 0-128,0 20-64,0 20 32,0-1 64,-20 20 32,2 2 0,-3 18 0,1 0 1,0 1-161,0 19 0,1 0-33,-21 20-127,0 0 32,1 0 0,-1 20 96,1 0 64,-22 0-96,23 20 32,-3 0-353,1 0-1280,21 0-1987,-21 0-6660</inkml:trace>
  <inkml:trace contextRef="#ctx0" brushRef="#br3" timeOffset="42400.425">15662 3577 7879,'-21'-21'416,"1"1"609,20 20 385,-39-19-289,19-1-481,-20 0-319,1 0 95,-21 20-256,1 0-32,-20 0 0,-2 0-128,-18 20 0,0 20-32,0-1 64,-1 1 0,21 19 0,20 1 65,-1 0 287,21 0 0,19-1 1,0 21-257,40-21-32,0 21-32,39-21 32,20 21-32,2-20-128,37-1-128,1-19 96,20 0-64,1-20 192,-2-1 128,1-19 192,-1-19 385,-18-21 160,-21 0-257,0-20-287,-38 1-129,-2-1-32,-19-20 32,-20 2 0,-20-2 33,-20 0-97,-41-19-128,3 19-64,-21 1-96,-21-1 128,20 21-160,-20 39-1,42 0-575,-1 20-1090,-2 0-1922</inkml:trace>
  <inkml:trace contextRef="#ctx0" brushRef="#br3" timeOffset="43201.4709">17826 3536 7655,'-40'-39'768,"19"19"546,1 0 63,-19 0-576,-1 0-193,-19 20-415,-20 0-193,-1 20 0,0 0 224,1 0 160,-20 20-96,20-1-192,-20 21-31,20-21-33,18 21-64,2 0 32,39 0 0,0-1 0,0 21 32,20 0-32,40-2 32,-1 2-96,22-20-97,18 20-287,20-21 128,0-19 160,0-1 192,21-19 64,-1-20 352,0 0 417,19-20 64,-18-39 128,-21 19-353,0-20-255,-20-19 191,-18 19 225,-23-19-256,-17-21-449,-21 1-160,-21 0-32,-37-1 64,-1 21 288,-41 39-95,20 0-193,-19 1-161,-1 39-607,1 0-1442,0 0-3364</inkml:trace>
  <inkml:trace contextRef="#ctx0" brushRef="#br4" timeOffset="45575.6066">12148 8226 10057,'-40'-19'1345,"20"19"289,0 0-1,-19-21-383,19 21-546,-41-19-512,23 19-192,-23 0 0,-18-20-32,0 20 0,0 0-96,0 0-96,-20 0 160,0 20 32,18-20 32,-18 19 96,20 2 96,0-2-96,18 1-32,2 0-32,0 0-32,39 0-32,-20 0 32,40-20 0,-20 19 0,20-19 128,20 20-31,-20-20 31,0 21-64,20-2-64,0 1 0,-20 0 0,20 20 0,-20-1 0,19 21 0,-19 0 0,0-1 0,20 21-32,-20-1 0,0 21 32,0-1 0,0 0 0,0 1 32,0-1-32,0 0-64,0 1 96,0-1 32,0 1-32,0-21 0,0 20 0,0-19 0,20-21 32,-20 21-64,20-20 32,-20-21 0,20 1 0,-20 0-32,19-20 32,1-1 32,0 2 32,1-21 96,-1 0 1,18 0-65,3 0-64,18 0-96,1 0-64,-1 0-32,2-21-33,18 21 65,0 0 0,20 0-32,0 0 64,0 0 0,21 0 64,-1 0 0,-20 0-224,21 0-161,-21-19 321,-20 19 64,0-20 64,-20 20-64,-19 0 225,1-20-129,-3 20-96,-18-20 0,1 20 0,-21 0-64,20-20 32,-2 0 64,-18 20 0,21-39 0,-21 18-32,0-38 96,0 19-96,0-39 64,0-1-32,0 1 64,0-20-96,20-1-32,-20-19 0,20-1 32,-20 1 96,20 0-32,0 0 224,-20-1-96,19 1 33,-19 20-161,0-20-128,0 20 128,0 19 0,-19 0 64,19 1 96,0 39-96,-20 0-64,20 1-64,-20-1 193,20 20-322,-20 20 65,0-20-32,-1 0-32,-17 20 96,-23 0 64,-18 0 160,0 20 33,-20 0-161,-21 0-32,1 0 0,-19 0-96,19 19-257,19-18-319,1-2-1218,0 1-3363</inkml:trace>
  <inkml:trace contextRef="#ctx0" brushRef="#br4" timeOffset="47328.7069">16119 4888 1569,'0'-39'1281,"0"19"801,0 20-288,-20-21 256,20 2-1025,-41-2-289,21 2-159,-39-1 160,19-1-161,-19 21-480,-1-19-128,-40 19 0,21 0 0,-20 40 96,0-20 32,0 20 33,-1 20 63,1-1 192,20-19-384,19 19 0,1 1-96,39-1 32,0 22 64,1-22 0,38 20 64,1 1-64,40-1 0,19-19-256,20 19-289,1-19-127,-1-1 255,0-18 353,20-22 192,-19 1 129,19-1 319,-1-19-31,1-19-161,-20-1 96,1 1 1,-20-1-129,-1-40-96,0 21-63,-20-2 255,2-18 32,-22-1-191,1-19-257,-20-1 32,-20 0-224,0 2-193,-20-22 97,-20 20 160,-19 21 320,0-21-64,-2 21 1154,-18 19-834,20 19-480,19 21-641,0 0-2530,21 0-8648</inkml:trace>
  <inkml:trace contextRef="#ctx0" brushRef="#br4" timeOffset="48251.7597">18421 4789 7046,'-40'0'192,"1"-21"193,19 21-33,0-19-128,-21 19-256,-17 0-32,17 19-64,-18-19 128,0 21 64,-21-2 128,21 2 289,-20-1 63,18-1 289,-18 21 192,0 0-96,19-1-256,-19 1-577,40 0 32,-22 19 64,41 1 0,-18 20-32,38-20 0,-21 19-63,42 0-1,-1-19 32,18 19-224,23-18-161,18-3-95,-20 3 128,40-22 96,0-20 128,-18 2 0,18-1 288,19-20 32,-19 0-128,0 0-31,1-20 63,-1-1 224,0-18-127,-18 20 63,-22-22 64,20 2-159,-39 0-65,0-2 32,-1 1-32,1-19 65,-19-1 31,-21-19 224,0 0-31,0-21-193,-41 0-128,1 1 97,1 0-97,-21 20-192,1 19 544,0 20-608,-2 20-224,3-1-929,-3 42-2146,2-1-6246</inkml:trace>
  <inkml:trace contextRef="#ctx0" brushRef="#br3" timeOffset="56405.2261">17032 6618 4067,'0'0'161,"0"0"255,0 0 1089,0 0-223,0 0-482,-20 0-159,20 0 256,0 0 288,0 0-96,0 0-160,0 0-160,0 0 31,0-21-127,0 21-129,-20 0-255,0-20-289,-1 20 64,-17 0-64,-3 0-64,1 0 64,-19 0 64,-20 0-64,0 0 64,19 20 64,-20-20-32,1 0 0,19 21 96,-19-21-128,20 0-64,-20 0 32,18 19 0,3-19 65,-3 0 63,22 19-96,-1-19-32,0 0 32,21 0-64,-1 0 0,-20 0 0,19 0 0,21 21 32,-18-21-32,18 0 32,0 0 0,-20 0-64,20 0 32,0 0 0,0 0-32,-20 0 32,20 0-32,0 0-32,-21 0 32,21 19 0,0-19 0,0 21 32,0-2 0,-20 1 32,20-20 0,0 20 0,0 20 32,0-20-32,0-1-32,0 1 0,0 20 0,0-20 32,0 19-32,20 1 32,-20 0 0,0-20-32,0 39 32,21-19-32,-21 0 32,20 0-32,-20-1 32,0 1 64,20 0-128,-20-1 224,0 1 32,0 0-95,18-1-65,-18 1-32,0 0-32,0 0 96,0-20-192,0 20 128,0-1 0,0 1-96,0-20 192,0 20-96,-18-1 32,18 1 32,0-20-160,0 19 96,-20 2 0,20-2 32,0 1-32,0 0-32,0-1 128,-20 1-64,20 0 128,0 0-95,0 19-65,0-19-32,0 0-32,0 20 96,0-21 0,0 1-96,0-1 0,0 1 64,0 0-64,0 20 64,0-20 32,-21 19-96,21-19 64,-20 20 0,20-21-96,0 21 96,-18 0-32,18-21 32,-21 21-64,21-20 32,-20 19-64,20 1 96,-20-21 32,0 21-64,20 0 32,-19 0-64,-1-20 96,20 19-32,0 1 32,-20-21-128,20 21 96,0-21-256,0 1 448,-20 0-256,20 0 128,0-20-192,0 19 32,0 2 96,0-22-64,20 1 0,-20 19 32,0-18 0,0-1 0,0-1 32,0-19-32,0 20-32,0-20 96,20 20-64,-20-20 128,0 0-96,0 20-128,20-20 224,-20 0-128,19 0-32,-19 0 0,20 0 64,0 0-32,-20 0 0,20 0 0,1 0 0,-3 0 64,2 0-160,1 0 32,-1-20 64,0 20-32,19 0 0,-19 0-32,20 0 96,-21 0-32,21 0-32,0 0 32,-1 0 0,1 20-32,-1-20 64,1 0-32,21 0-64,-22 20 160,21-20-32,-21 0-128,1 0 96,-1 0-64,1 20 0,1-20 96,-3 0-96,3 0-96,-3 0 128,3 0-193,-1 0 97,-1 0 0,1 0 32,-20 0 64,19 0-32,-19 19 0,0-19 0,0 0 96,-1 0-128,1 0 128,21 0-64,-21 0-32,0 0-160,19-19 160,-19 19-96,20 0 192,-21-20-32,1 20-64,0-20 0,-20 20 96,20 0-128,-20 0 128,20-20-128,-20 20 32,0 0 64,19-20-96,-19 20 32,0-20 32,0 1 0,0 19 0,0-20-64,0-1 64,0 21 0,0-19 32,0-1-64,0 0 32,0 1-32,0-22 128,-19 2-224,19 19 256,0-20-224,0 0 128,0 0-64,0 1 64,0-21-96,0 21 96,-20-1-32,20-20 0,0 1-225,0 19 514,0-20-161,-20 1-32,20-1 64,0 0-32,0-19 0,-20 19-32,20-20-64,-20 21 33,20-20-33,-19-1-64,19 1 64,0-1-129,0 1 226,0-1-129,19 1-32,-19-1 64,0-19-32,0 19 0,0 1 64,0-1-32,0 0-32,0-19-32,0 20 64,0 0-64,0-1 96,0 0-128,0 1 128,0-1 64,0 1 128,0 0-192,0-1 0,0 0 0,20 1-32,-20 0-128,0-1 224,20 21-256,-20-20 160,20 18 64,-20 23-128,0-3 96,0 1-64,0 20 0,-20 1-224,20-1-673,-20 20-1185,0 20-5253</inkml:trace>
  <inkml:trace contextRef="#ctx0" brushRef="#br2" timeOffset="61339.5083">16992 6637 5285,'0'0'2081,"0"-19"-1568,0 19 1377,0 0 256,0 0-545,0 0-576,0 0 192,0-21-31,0 21-290,0 0-95,0 0-64,-20 0-289,20 0-191,-39 0-129,19-20 128,-21 20 128,-18 0-95,19 0-129,-19 0 96,-1-20-224,-19 20-32,0 0-64,0 0 160,-21 20-128,20-20 64,-20 20-32,21-20 32,-20 21-64,20-21 192,0 19-96,-2-19-32,23 19 64,-1 2-96,38-2-32,1-19-64,0 21 0,20-21 0,0 19 64,0 1 32,0-20 0,20 20 0,-20-20 64,20 0-32,-20 20 0,0-20-32,0 0 224,0 0-160,21 20 64,-21-20 129,0 20-257,0-20 96,0 19-96,0 1 64,0 0-32,0 0-32,0 20 96,18-1-96,-18 1 32,0-20 32,0 19-96,20 1 96,-20 0-64,0 20 96,0-21-32,0 21 32,0-20-64,0 19 97,0-19-33,0 19-96,0-19 32,0 0 32,0 20-64,-20-20 64,20-1 0,0 1-64,0 0 256,0 19-224,-18-19 32,18 0-64,0 20 96,-21-21-128,21 21 64,0-20 32,0 0-64,21-1 128,-21 21-192,0-21 128,0 21-64,0-20 0,0 20 97,0-21-130,0 1 98,0 20-33,0-20-64,0-1 32,0 1 64,0 19-96,0-19 32,0 0-32,0-1 160,0 21-224,0-20 64,0 0 64,0 0-64,0-1 64,-21 1-32,21 0 0,0 19 0,0-19-64,0 0 31,-20 20 130,20-21-161,0 0 128,0 2-64,0 18 0,-20-19 0,20 0 0,0 0 32,0-1-64,0 1 32,20 0-32,-20-1 64,0-18-32,0 18 32,0-19 0,0 20-32,-20 0 160,20-21-256,0 22 64,0-22 160,0 21-256,0-21 96,0 2 128,0 18-192,0-39 32,0 20-33,20 0 194,-20-20-97,0 0 32,0 0 0,0 0 0,0 0-32,0 20 0,0-20-32,0 0 0,0 0 0,0 0-32,20 0-33,-20 0 1,21 0 128,-21 0-64,18 0 96,2 0-128,1 0 96,19 0 32,-22 0-224,23 0 160,-1 0 64,-1-20-64,1 20-96,19 0 128,2 0-160,18 0-32,-21 0 0,3 0 96,-2 0 96,-19 20-96,-1-20 128,21 0-64,-21 0 96,22 0-64,-23 20-224,3-20 224,-1 0-224,-1 0-1,1 0 33,-20 0 32,19 0 0,-19 0 0,20 0 128,-21 20-64,21-20-64,-19 0 32,-1 0-97,18 0 33,-17-20-160,-1 20 0,0 0 128,0 0-1,-20 0 129,0 0 64,19 0 96,-19 0-64,0 20-96,20-20 128,-20 0-64,0 0-32,0 0 96,20 0-128,-20 0 128,20 0-96,-20 0 32,0 0 0,20 0 0,-20 0 0,0 0 32,0-20-32,0 20-64,0 0 128,0-20-64,0 0 64,-20 20-64,20-20 33,-20 0-1,20-19 0,-20 18 64,20-18-96,0 19-32,0-20 96,0 1-64,0-1 96,0 20-128,0-20 192,0 1-32,0-21-32,0 20-128,0-19 32,0 19 64,0-20-64,0 20-64,0-19 192,0 18 0,0 2 32,0 0 1,0-2 31,20 2-160,-20-21 64,0 21 32,0-21-128,0 20 96,0-20 96,0 1 33,0 19-65,20-20-64,-20 1 96,0-1-96,0 1 0,0-1-64,20 1-32,-20-1 128,0 0-160,0 0 32,0-18 32,0 18-64,0 0 32,0-20 0,0 21 32,0-1-32,0 1 32,0-1 161,0 0-161,-20 21-64,20-21 64,0 20 0,0-19-32,0 19 0,0-19 0,0-2 32,0 22-32,-20-21 32,20 1-32,0 19-32,20-20 32,-20 21-32,0-1 32,0-20 0,0 20 0,20 1-289,-20-1 514,0-19-161,0 19-64,0 0 32,0 1-64,0 19 32,0-20 32,0 20 0,0 0-96,0 20 64,0-19-64,0 19 31,-20 0-31,20 0 64,0 0-32,0 0-32,0 0 64,20 0 0,-20 0 64,0-21-96,0 21 96,0 0-96,0 0 64,0-19-32,-20 19 0,20 0 64,0 0 129,0 0 31,0-21-192,-20 21-64,0 0-128,0-19 128,-19 19 0,-1-19 64,1 19-32,-1-21 0,-1 21-192,2 0-609,-1 0-609,0 21-479,-19-2-2403,19 0-5285</inkml:trace>
  <inkml:trace contextRef="#ctx0" brushRef="#br2" timeOffset="66500.8035">17131 6677 7975,'-20'0'545,"20"0"512,-20 0 512,20 0-512,0 0-448,-20 19-449,20-19-32,0 0 320,-20 0 33,20 0-33,-19-19 129,-1 19-65,0 0 65,-21 0-97,3 0-159,-3 0-193,1-21-32,-19 21-96,0 0 0,-1 0 0,-19 0 0,-21 0 0,21 0 64,-20 0 0,0 0 160,20 0 225,-22 0-193,22 21-128,0-21 0,20 0-128,19 19 32,-19-19-64,39 21 32,-21-21 128,21 19-256,20-19 128,-18 0-64,18 20-32,0-20 64,0 0 64,-21 20-32,21-20 0,0 20-32,0-20 96,0 0-32,0 20 64,0-20 0,0 20-32,0-20-32,0 19-32,0 1 0,0 20 0,0-20 0,0 19-32,0 1 64,0 0-32,0-1 0,0 22 96,0-22-64,0 21-32,0-21 32,0 21-32,0-1 96,0 21-128,0-20 96,0-1-64,21 1 65,-21 0-33,0-21 0,18 21-32,-18-1-32,20 1 64,-20-21-64,21 21 128,-21 0-289,0 0 482,0-1-257,0-19 96,-21 20-160,21 19 64,0-20 0,0-18-32,0 18 64,0 0-32,0-19-64,0 20-32,21 0 32,-21-21-192,0 21-129,20-20-31,-20 0-449,20-1-1057,-20 1-2306</inkml:trace>
  <inkml:trace contextRef="#ctx0" brushRef="#br2" timeOffset="68616.9245">753 11625 9480,'-20'-20'1090,"20"20"-226,0-20-223,-20 20 320,20 0-128,0 20-225,20-20-223,-20 20-1,0 0-32,0-1 1,0 1-129,0 0 0,0 0 64,0 0 97,0 0 63,0-1-96,0 21-31,0-20 31,0 0-224,0 0-128,0-1 96,0 2-96,20-21 64,-1 19 161,1 0-193,0-19 96,1 21-96,17-1 32,3 0 32,-1-20-128,-1 20 128,1-20 0,19 20-128,-19-20 128,19 19-96,2 1 32,-3-20 32,22 20 0,0-20-32,19 20 257,1-20-193,-1 0-32,19 0-32,1 0 32,21 0-64,-1 0 192,-1 0-192,2 0 0,-21 0 96,-20 0-32,0 0-32,-20 0 32,21 0-32,19 0-32,-20 0 192,1-20-288,19 20 160,-20-20-32,0 20-32,1-20 0,-21 20 0,20-19 0,-20-1 0,0 20 64,-19-20-128,20 0 64,-1 20 0,-19-20 0,-1-1 0,0 21-32,1 0-160,-19 0 224,-3-19-128,3 19 160,-3 0-128,-17 0 160,19 0-192,-20 19 96,-1-19 0,1 0-32,0 0 160,0 0-192,-20 0 96,0 0 0,20 21-32,-20-21 32,0 0 96,0 0-288,0 0 224,0 0 32,0 0 33,0 0 63,0-21 64,0 2-288,0 0 32,0-2 160,0 2-64,0-21-64,0 0-96,0 1 160,0-1-64,19 0-256,-19 1-160,0 19-673,-19 0-1474,19 0-4035</inkml:trace>
  <inkml:trace contextRef="#ctx0" brushRef="#br2" timeOffset="70767.0475">7899 8067 7975,'-19'20'1377,"19"-20"-1249,0 0 994,-20 0 1056,20 0-737,-20 0-768,20 0-129,-20 0 129,0 0-65,-19 0-159,-1 0-129,-19 0-96,-2 0-64,-18 20 65,-20-20-65,0 0-96,0 20 192,-1-20-160,1 0 0,0 20-96,-20-20 0,39 0 0,1 20 0,-1-20 0,21 19 32,19-19-32,1 21 0,19-21-32,0 0 64,-1 0-64,21 0 32,0 0 0,0 19 96,0-19-160,0 0 224,0 0-31,0 0-97,0 0 160,0 0-160,-18 0 64,18 20-96,0-20 64,-20 20-32,20 0 64,0 0-96,0 0 64,0-1-32,0 22 64,0-22-128,0 21 96,0 0 161,0-20-129,-21 19-96,21 21 96,0-1-128,0-19 64,0 40 0,0-21 32,0 21-64,0-21 192,0 21-192,-20-1 96,20 1-32,0-21-128,0 1 128,0-1-128,0 1 160,0-1-192,0 2 128,0-1 0,0-1 0,0-19-32,0 19 96,0 1-160,0-21 96,0 1 0,0 0-32,0 0 64,0 0 64,0 20-224,-20-41 192,20 21-192,0 0 96,0-1 0,0-19-32,0 20 0,0 0 32,0-21 0,0 21 64,0-20-64,0 0 0,0 20 32,0-21 0,0 2 32,0-2-32,0-19 1,0 20 63,0-20-192,20 21 31,-20-21 33,0 0 32,20 19 97,-20-19-194,0 0 161,21 0 33,-1 20-129,-2-20 64,3 0 96,-1 0-64,0 0-96,0 0 64,19 0 96,1-20-160,-1 20 0,1-19 32,0 19-32,-1 0 32,22 0 0,-23 0-32,23 0 0,-2 0 128,0 0-64,21 0-96,-21 0 96,2 0 64,18 0-256,0 0 192,0 0 0,-19 0-32,19 19 0,-20-19-96,2 0 128,-2 20-64,0-20-32,-19 20 64,0-20 0,-1 19 32,-19-19 0,0 0-32,0 0 0,1 0-64,-21 0 96,0 0-64,0 0 0,0 0 64,0-19-32,0-1 0,0 0 0,0 20 32,0-19-32,0-22-32,0 22 32,0-2 32,18 2-32,-18-21 0,20 20-32,-20-19 96,21-1-160,-21-20 160,20 20-96,-20-20-128,0 1-33,0-40 1,0 19-96,0-19 192,0 0-128,0 19-97,0 1 513,0-2-127,0 3-98,0 18-31,0 0 128,-20 1-64,20-1 129,0 0-1,0 1-224,0-1 96,0-20-32,0 21-64,0-20-97,0-1 33,0 20 128,-21 20-32,21-19 160,0 19-96,0 21 96,0-22 32,0 22-96,0-1-64,0-19 0,0 18 64,0 1 0,0 1-96,0-1 96,0-20 0,0 20 129,0 20-161,0-20 64,0 20 0,0 0 64,0 0-96,-20 0 0,20 0-128,0 0 64,-18 0 96,18 0 32,-21 0-64,1 0 32,0 0 96,0-19-32,1 19-32,-21 0-64,20 0 0,-20 0 32,1 0-96,-1 0 64,1 0-64,-2 0 32,1 0-64,-19 0 96,19 19-288,-19 1-737,19 0-1089,1 20-2914,-22-1-7624</inkml:trace>
  <inkml:trace contextRef="#ctx0" brushRef="#br2" timeOffset="73007.1757">16158 10830 7174,'0'-20'577,"-21"20"576,21 0 673,0-20-161,0 20-544,0 0-288,0 0-64,0 0-257,0 0-287,0 0-33,0 20 64,0-20-64,-18 39-96,18-19 0,-20 20-32,0 0 64,-21-20-63,21 20-1,-19-1 32,19 1 96,-20 0 96,1 0-160,-1-1-160,20-19 160,-19 0-96,19 0-160,0 0-128,-1-1-32,3 1-417,18-20-640,0 20-97,-20-20-607,20 0-386,0-20-544,20 20-2786</inkml:trace>
  <inkml:trace contextRef="#ctx0" brushRef="#br2" timeOffset="73425.1996">15840 10849 8904,'-20'0'352,"20"0"705,0-19 1153,0 19-416,0 0-481,0 0-480,0 0-192,20 0-129,0-20-95,0 20 31,19 0-160,1-20-96,19 20 1,2-20-97,-21 20-32,19-20-32,-19 20 0,-1 0 0,-19-20 32,0 20-96,0 0-64,-20 20-96,0 0 192,-20 0 0,20 0 0,0 19 0,0 1 0,0-20 0,0 20-513,20-20-576,-1 20-1794,1-21-5637</inkml:trace>
  <inkml:trace contextRef="#ctx0" brushRef="#br2" timeOffset="75270.3052">13319 11446 8776,'0'80'32,"20"-41"32,0 21 448,-20 19 353,19 0-544,1-19-321,0-1 160,0-38 1025,-20-2-64,21-19 224,-21-19-256,0-21-704,0-20-193,0 1-96,-21-1 448,21 1 33,-20-1-385,20 1-192,0-2-192,0 2-545,0 19 32,20 20 513,19 0 96,-19 20 96,21 0 128,-3 20 32,-18 20-63,1-20-33,-21 20 64,0 0 192,-21 0 161,1-1 127,2-19-63,-23 20-97,21-40-288,-18 20-128,-3-20-416,21 0-417,0 0-736,20 0-1218,0 0-2434</inkml:trace>
  <inkml:trace contextRef="#ctx0" brushRef="#br2" timeOffset="75602.3242">13756 11783 10890,'-20'40'-192,"0"-20"-1666,20-20 1698,-20 20 1441,20-20-608,0 0-417,0 0 256,0 0 513,20 0-256,-20-20-289,0-20 129,0 20-96,20-19-257,-20-1-160,0 0 0,20 1 160,-20 19 161,20 0-129,-20 20 0,0 0-224,19 0-192,-19 0-384,20 20-1731,0 0-3458</inkml:trace>
  <inkml:trace contextRef="#ctx0" brushRef="#br2" timeOffset="76438.372">13934 11744 14509,'0'0'577,"21"0"-898,-1 0 674,-2-20 95,3 20-352,19-20-64,-20 0 0,-1 0 0,1 20 129,-20-19 95,0 19-64,0 0-160,-20-20-96,1 20 32,-21 20 32,20-1 32,-19 1-32,39 0 32,-20 0 0,20 0-32,20 0 0,-2-1-577,3 1-800,19 0-256,19 0-385,-19-20-64,19 0 416,-19-20-512,-20 20 641,19-20 1505,-19 0 832,1 1 1667,-21 19-97,0-20-1153,0 20-544,0 0-129,-21 0-384,1 0 33,20 20 255,-20-1 97,1 21-97,19-20-288,0 0-96,19 0 32,1-20 32,0 0 33,1 0 159,17-20-32,3-20 289,-21 0 191,20 21-63,-40-41-64,19 20-161,-19 1-288,0-21-128,0 21-64,-19-1-256,-1 0-224,0 0-1,0 20-127,-1 20 447,1 0 161,2 20 65,18-1 95,-20 21 128,20 0-32,20 0-96,-2 20-160,2-20 0,21-1-384,-21 1-353,19-20-160,-19 19 225,0-39 448,0 20 160,0-20 64,-20 0 0,0-20 32,0 20 0,0 0 0,0 0-64,0 0-64,0 0-33,19 0 129,-19 0-96,20 20-32,-20-20-416,20 0-321,0 20 32,-20-20 513,0-20 256,20 20 256,-20-20 256,-20 1 97,20-1 320,0 0-449,0 0-416,0 0-64,0 0 96,-20 1-288,20 19-1954,0 0-2627</inkml:trace>
  <inkml:trace contextRef="#ctx0" brushRef="#br2" timeOffset="76907.3987">14848 11704 11723,'0'0'1793,"0"20"-1440,-21-20 1248,1 0-864,20 20-641,-18 0-128,18-1-128,0 21-32,18-20-289,2 0-224,1-20 33,-1 20 127,19-20 33,-19 0 95,0-20-95,0 20-129,0-20-127,-20 0 223,19 0 481,-19 0 544,-19 1 610,19-1 287,-20 20-192,0-20-128,20 20-192,-20 0-97,20-20-255,0 20-257,20 0 129,0 20-129,0-20-32,19 0-192,1 0 32,-1-20-224,1 20 32,-20 0-545,1-20-672,-3 20-865,-18 0-1666,-18-20-2338</inkml:trace>
  <inkml:trace contextRef="#ctx0" brushRef="#br2" timeOffset="77080.4086">15026 11486 3555,'0'-21'7399,"20"21"-7175,-20 0 1506,20 21 576,-20 19-737,20-1-640,-20 1-352,0 19-193,0-19-352,0 20-128,0-1-352,0-19-641,0-1-769,19 1-961,-19-21-1761</inkml:trace>
  <inkml:trace contextRef="#ctx0" brushRef="#br2" timeOffset="77232.4173">15265 11764 896,'0'0'12332,"0"19"-12172,0-19 0,0 20 545,20-20-705,-20 20-1057,20 0-769,-20 0-672,19 0-2243</inkml:trace>
  <inkml:trace contextRef="#ctx0" brushRef="#br2" timeOffset="77376.4256">15324 11585 14125,'-19'-20'1217,"19"20"-1217,0 0 96,0 0-384,0 0-2050,19 20-3075</inkml:trace>
  <inkml:trace contextRef="#ctx0" brushRef="#br2" timeOffset="77643.4408">15522 11724 12203,'0'20'961,"20"0"-897,-20-1 1057,0-19 192,0 20-1153,0-20-256,0 20 96,20-20 32,-20 0-64,20 0 32,-20-20 96,21 0 257,-21 1 255,0-1-127,0 0 63,0-20-95,0 20-385,0 20-160,0-19-289,-21-1-351,21 20-866,0 20-1281,0-1-1248,21 1-1571</inkml:trace>
  <inkml:trace contextRef="#ctx0" brushRef="#br2" timeOffset="77859.4532">15682 11843 3971,'0'20'4901,"20"-20"-2050,-20 0 288,0-20-993,18 0-929,-18 0-673,0 0-191,21 1-193,-1-1-160,0 0-64,0 0-64,-1 20 64,1 0-1,0 0 226,-20 20-97,20 0 192,-20 0 128,0-1-160,20 1-159,-20 0-258,0 0-575,0 0-1410,0 0-2819</inkml:trace>
  <inkml:trace contextRef="#ctx0" brushRef="#br2" timeOffset="80434.6006">13080 12638 4772,'-18'19'7367,"18"-19"-7079,-21 0-288,1 20 128,-20-20 65,21 20-97,-1 0-128,0 0-64,20 19 96,-20-19-32,20 1-33,0 18 1,0-19 96,0-1 193,20-19 191,0 0 225,19 0 223,-19 0 129,0 0-32,0 0-128,1-19-256,-21-1-1,0 1-95,0-22-321,0 21-160,-21 1-32,1-21-32,0 20-128,20 20-225,-20-20-384,1 20-960,19 0-1602,0 0-1762</inkml:trace>
  <inkml:trace contextRef="#ctx0" brushRef="#br2" timeOffset="80802.6216">13279 12419 10794,'-19'-40'1249,"-1"21"96,0 19-416,0 0-384,-1 0-385,3 19-192,18 1 64,0 19 96,0-18 96,0 19-64,0-21-128,0 21 0,0 20 0,18-21 0,3 21-64,-21-20-352,20-1-64,-20-18-642,20-1-991,-20-1-482,0-19-2402,0-19 867,-20-1 5378,0-1 1186,-1 1 321,3-19 832,-2 19-480,0 0-705,-1 0-704,21 20-801,0-20-256,21 20-353,-1 0-224,18 0-64,3 0-128,-1 0-609,-1 0-1121,1 0-2786</inkml:trace>
  <inkml:trace contextRef="#ctx0" brushRef="#br2" timeOffset="81645.6698">14074 12419 1313,'-20'-20'6662,"0"0"-6342,20 1 449,-20 19 833,-1-41 31,3 41-416,-2-19-256,20-1-256,-21 20 32,1 0-385,-18 20-224,17-1-64,1 22-64,20-2 0,-20 21 0,20-20-96,0 0-128,0-1-64,0 21-97,20-21 97,-20 21 64,20-1-193,1-18 129,-21-22 224,18 1 64,-18-1 224,0-19-96,0 0 193,-18-19 351,-3-1-127,1 1-161,20-22-32,-20 21 129,0 1-161,20-1-96,-19 0-128,19 0-96,19 0-32,1 0-32,0 1-64,0 19 32,19-20-96,-19 20-288,21 0-257,-3-20-32,-17 20-416,19 0-1121,-20 0-1153,-1 20-1858</inkml:trace>
  <inkml:trace contextRef="#ctx0" brushRef="#br2" timeOffset="81827.6802">14272 12776 4836,'0'20'833,"0"1"-417,0-21 1762,0 0-1217,0 0-1345,0 0-3396</inkml:trace>
  <inkml:trace contextRef="#ctx0" brushRef="#br2" timeOffset="82079.6947">14252 12737 2402,'20'20'2466,"-20"-1"32,0-19-384,0 0-352,0 0 32,0 20-1122,0-20-543,0 21 415,0-21-256,0 20-224,0-1-96,0-19-224,0 20-96,0-1-385,0-19-512,0 0-288,0 0-257,19 0-1890</inkml:trace>
  <inkml:trace contextRef="#ctx0" brushRef="#br2" timeOffset="82187.7007">14232 12438 512</inkml:trace>
  <inkml:trace contextRef="#ctx0" brushRef="#br2" timeOffset="82389.7123">14410 12796 10794,'0'21'2722,"0"-21"-2626,0 0 129,0-21 607,0 1-607,0-19-706,0-1-1313,0 20-352,21 0-128,-21 1-1409</inkml:trace>
  <inkml:trace contextRef="#ctx0" brushRef="#br2" timeOffset="82685.7293">14669 12638 12619,'0'-20'225,"0"20"-802,-20 0 673,0 0 32,0 0-160,1 20 64,19-20-64,-20 19 192,20 21 33,20-20-33,-20 0 32,19-20 192,21 20 321,-20-1-64,0 1-97,-1 1 65,-19-1-65,20-20-31,-20 19-449,-20-19-224,1 0-545,-1 0-1057,0 0-736,0-19-1538</inkml:trace>
  <inkml:trace contextRef="#ctx0" brushRef="#br2" timeOffset="82843.7384">14649 12697 12011,'40'-20'544,"-21"20"129,1 0 1505,0 0-705,1 0-800,-1 0-513,18 0-160,-17-20-160,19 20-448,-1 0-578,-19-19-864,0 19-832,0 0-1154</inkml:trace>
  <inkml:trace contextRef="#ctx0" brushRef="#br2" timeOffset="83024.7486">14848 12419 6053,'-21'19'3075,"1"2"-1377,20-1 1217,0 19-577,0 1-705,0-20-672,20 40-576,-20-21-385,21 1 32,-1 0-449,0-1-320,-1 2-1377,1-2-2978</inkml:trace>
  <inkml:trace contextRef="#ctx0" brushRef="#br2" timeOffset="83630.7834">13459 13372 11466,'-21'-19'673,"21"19"-417,0-20 449,0 20 480,0-20-576,0 20-289,0 0 256,0 20-383,21 19 31,-21 2 0,18 18-96,-18 1-96,20 0 32,-20 19 0,20-39-32,-20-1 321,0-18 383,21-2 129,-21 1-128,0-20-353,0-20-224,0 1-256,20-2 128,-20 1-160,0 1-32,18-1-320,2-20 127,1 20 321,-1 20-128,0-20 192,0 20-32,-1 20 32,-19 0 64,20 0-192,-20 20 32,0-1-673,20-18-352,-20 18-832,0-19-930,20-1-1569</inkml:trace>
  <inkml:trace contextRef="#ctx0" brushRef="#br2" timeOffset="84041.8068">13993 13631 13100,'0'-20'608,"0"1"-447,-18 19 992,-2 19-192,-1 1-257,1 0-479,0 20-161,2-1 32,18-19-96,0 20 64,18-20-32,2 0-128,21-1 96,-3-19 128,3 21 32,-1-21 96,-1-21 225,-19 21-97,0-19 96,0-1-127,-20 0-257,-20 1 0,0-2-320,0-18 0,-19 19 224,-1 0 0,-1 20-97,3-20-31,-3 20 224,21 20-224,2 0 288,18-20-63,0 20-97,18-1 128,2 1 0,0 1-96,21-21 64,-2 19-64,1-19-64,-1 0-352,1 0-417,0 0-865,-40 0-1569,19 0-6022</inkml:trace>
  <inkml:trace contextRef="#ctx0" brushRef="#br2" timeOffset="86207.9307">13319 1987 2626,'20'0'3716,"-20"0"-3716,20 0 96,-20 0 1185,0 0 577,0 0-865,0 0-289,-20-20 545,20 20 1,-20 0 31,0 0-352,0-20-321,1 20-480,-21 0-160,-19 0 32,-22 0-32,-18 0 32,-39 0-32,-2 20 32,1-20 32,1 20 0,19 0-32,19 20-32,1-21-224,-20 21-160,20 0 223,-21-1 161,21 1 161,20 0 31,0 0-160,18 0-128,2 0 128,19-1 0,1 1 0,-1 19-32,1-19-33,19 19 33,0-19 64,20 19-64,0 2 32,0-23 0,20 3 32,0 19-64,19-21 64,1 1 1,19 0 63,-18-1 0,18 2-96,20-2 64,-19-20 0,19 22-64,0-1 32,0-21 0,20 21-32,2-20 64,-2 0-32,19 0 0,-18 0 0,19-20 0,0 19-32,1 1 64,-1-20 32,0 20-32,19 0-32,22-20 32,-22 20-32,2-20 0,18 0 32,-19 20-31,19-20 63,2 0 64,-2 19-160,2-19 64,-2 0 0,2 0-64,18 20 0,-20-20 32,2 0-32,18 0 32,-20 0-32,2 0 64,18 0-64,0 0 32,2 0-32,-1 0-32,-1 0 32,0-20-32,2 20 0,-2 0 0,-20-19 64,21 19-32,-20 0 0,20-20 32,-20 20-32,20-20 32,-21 20-64,20-20 32,-18 0-32,-2 20 0,-19-20 32,20 1 32,-40-1 0,0-20 0,1 20 64,-1 0-32,0-19-32,-19-1 0,-1-1-32,-20 2-128,0-21-32,-20 21 32,1-21 192,-19 20 160,-23 1 192,3-1 1,-1-1 63,-20 3-191,0-2-193,-20 0-160,-1-19-225,3 18-63,-23 2 0,-19-21 63,1 21 97,0-1 128,-21 1 64,-20-1 0,1 19 128,0-17-32,0 17-64,-19-19-64,-2 20 161,1 0-65,-20 1-128,1-21 128,-2 20-64,-18 0 32,-2 20 32,21-20-96,-40 20 32,1-19 32,0 19 32,-2 0-32,2-20 32,-1 20 0,-19 0-96,20 0 96,-21 0 32,1 0-64,18 0 32,-19 0-64,21-20 32,-20 20-64,-1 0 32,21 0 192,-20 0 0,-21 0 33,21 0-65,-1 20 32,1-20-96,-1 20 0,1-1-96,-1 1 32,19-20-160,22 0 32,19 0-256,1 20-417,18-20-736,1 20-2499,20 0-8584</inkml:trace>
  <inkml:trace contextRef="#ctx0" brushRef="#br3" timeOffset="91491.2329">18699 6597 6342,'0'0'192,"0"0"-705,0 0 994,0 0 832,0 0-384,0 0-449,0 0 289,-20 0 640,20 0-384,0 0-352,-19 0-193,-1-20-223,0 20-225,-1 0-32,-19 0-96,1 0 31,-21 0 65,21 0 0,-21 0-32,1-20 32,-20 20-96,18 0 32,-38 0-96,20 0 128,-20 0 0,20 0 32,18 0 96,2 0 32,0 20-128,39-20 0,0 0-32,0 0 32,20 0-96,0 20-64,0-20 64,0 0 96,0 0-32,20 21 32,-20-21 32,20 0-32,-20 0 32,0 19 96,0-19 64,0 19 0,0 2-63,0 19-65,0-21 0,-20 21-32,20 0 64,-20-1-32,20 1 96,0 0 0,0-1-32,0 21 64,0-1-95,0-19 63,0 20-96,20 0 32,-20-1-64,0 1 64,0-1 64,0 1 128,0 0-63,0-1-65,0 1 96,0 0-160,0-1 0,0 1 128,-20-1 1,20 1-97,0 19 96,0-19-96,0 19 32,0 1 0,0-20 65,-20 19-1,20-20-192,0 21 32,0-1-32,0-18 96,0 18 0,-19-20-32,19 21 0,0-20 0,-20-1 1,20 1-97,0-1 32,0 1-32,0-20-32,0 19 128,-20-19-96,20 19-32,0-18 64,0-2 96,-20 21 32,20-20-160,0 20 96,0-21-64,0 1 32,0 0-128,-20-1 128,20 1-96,0 0 96,0 0-32,0-1 0,-19-19 0,19 20 32,0-20-96,0 0 32,0-1 0,19 1 96,-19 1-192,0-2 96,0-19 32,0 20-96,0-20 160,0 20-160,0-20 96,0 19 0,0-19 0,0 21 32,20-21-96,-20 0 64,20 20-64,0-20 64,0 0-64,19 0 32,-19 0 32,20 0-64,-1 0 0,-19 0 0,21 0 32,18 0 32,-19 0-32,19 0-64,1 0 32,-21 0 96,21 0-128,-1 0 96,0 0-32,-18 0-32,17 0 32,-17 0 0,18 0-32,1 0 64,-1 0-32,-19 0 32,19 0-64,2 19 32,-2-19 32,-19 0-32,19 0 0,-19 0 0,19 20-32,-19-20 64,19 0-64,-18 0 32,-3 0 32,3-20 0,-1 20-64,-21 0 64,1 0-32,0 0-32,-20 0 0,20 0 64,0-19-32,-20 19 0,0-20-32,0 20 0,19-21 0,-19 2 32,0-21 0,0 0 0,0 1 32,20-1 0,-20 0 0,0-19-64,0-21 32,0 20 0,0-19 0,0-20-32,0 18 96,0 3-192,0-2 96,0-19 96,0-1-64,0 1 0,0 0 0,0-1 0,0 1 32,-20-20-32,20 19 32,0-19 0,0 20-32,0-20 160,20 19 1,-20-20-97,0 21 0,0 0-64,20 0 0,-20 0 0,0-1 0,0 0-96,0 1 32,0-20 128,0 39-96,0-19-32,0 40 128,0-21 0,0 41-96,-20-21 32,20 21-64,0-1-33,0 0 1,0 21 0,0-22 64,0 21-32,0 0 64,0 0-96,0 1 160,20-1-96,-20 0 0,0 20 64,0 0-128,0 0 64,0 0-32,0 0 96,0 20 64,0-20 0,-20 0-64,20 20 32,-20-20-64,1 19 96,-21-19 0,0 20-64,1-20 97,-40 0-193,-2 20 31,2-20-31,-20 20-96,0-20 128,-21 20 64,41 1-320,-20-21-961,20 38-2467,-20-17-8327</inkml:trace>
  <inkml:trace contextRef="#ctx0" brushRef="#br3" timeOffset="93746.3619">9885 8186 1665,'20'-19'3363,"-20"19"-2850,0 0 1152,0 0 481,0 0-864,0 0-674,0 0 97,0 0 32,0 0-257,0 0-32,0 0 97,0 0 63,0 0-223,0 0-65,0 0 0,-20 0-31,20-20-161,-20 20-64,0 0 64,0 0 96,1 0-64,-1 0-31,-21 0-33,3 0-32,-3 0-64,-18 0 0,19 0 0,-19 0 0,-1 0 32,-19 20-32,18-20 32,-18 0 0,0 0 96,20 19 192,-21-19-224,41 0 64,-22 0-128,2 0 0,19 21-64,1-21 32,-1 0 0,20 0-32,-19 0 0,19 19 64,0-19-32,20 0 32,-20 0-32,20 0-32,-20 0 64,1 0-64,19 0-96,-20 0 96,0 0-32,20 0 64,-21 20-64,21-20 32,0 0 0,0 0 32,-20 0 32,20 20-64,0-20 32,0 0 64,20 0-64,-20 20 0,0-20 32,0 20-32,0-20 0,0 20 0,21-1 32,-21 1 160,0 1-128,0-2-32,0 21 1,20-21-1,-20 2-32,0 18 0,0-19-65,0 0 65,20 0-128,-20 0-64,0-1-96,0-19-321,0 21-928,0-21-929,0 0-1666</inkml:trace>
  <inkml:trace contextRef="#ctx0" brushRef="#br3" timeOffset="95794.4791">713 11605 1185,'20'-20'1281,"-20"0"-128,0 20-128,20-20-192,-20 20 320,0-19 192,0 19-128,0-21-64,0 21-96,0 0-64,0-19 0,19 19 64,-19 0 64,0 0-128,0 0-288,0 0-513,0 0-128,0 0 32,-19 19 0,19 21-64,19 0-64,-19 0 64,0-1 64,0 21-96,0-1 0,0-19 32,0 0 321,0-1-257,0 1 128,0-21-32,0 22 129,0-21-418,0 0 226,20-20-65,0 20 160,-20-1 0,41 1-160,-23-20 32,23 20-32,-1 0-96,-1-20 32,21 20 32,-1 0-32,20-20 32,2 19 0,18 1-32,19 0 64,1-20 0,21 20-96,18-20 32,2 0 64,-2 20-64,40-20 0,-20 0-32,21 0 97,-19-20-65,-22 20 0,20-20 96,-18 20-160,-22 0 64,21-20-32,-19 20-65,-2-20 97,1 1-160,-1-1 96,-18 0 96,-1 20-224,1-20 128,-21 20 128,0-20-64,-20 20 32,-18 0 0,-23 0 32,3-20 96,-3 20 65,-38 0 31,21-19 96,-21 19-96,0-20 1,-21 0-161,21 0-32,-18-21-64,-2 3-64,-1-22 288,21 0-544,0 1-481,-20 19-448,20-19-1378,0-1-3875</inkml:trace>
  <inkml:trace contextRef="#ctx0" brushRef="#br3" timeOffset="97706.5884">9924 8207 8776,'0'0'288,"0"0"-480,0 0 1281,0 0 1634,0 0-1442,0 0-833,-19 0-160,-1 0 97,0 0-65,-20 0 0,1-21 1,-22 21-97,-18-19-64,0 19-64,-20-20-32,-20 20-64,-1-20 0,1 20 288,1 0 97,19-20-193,18 20-128,2 0 160,0 0-128,39 0-64,-19 0-96,39 20-32,-1-20 64,1 20 0,20-20-64,0 20 96,0-20 0,20 19 64,1-19-128,-1 21 256,0-21-192,-1 19 0,1 1 96,-20-20-32,20 20 33,-20 20 31,0-20 32,0 19-96,0 1-32,0 0-64,0 20 64,0-21-32,0 21 64,0-20-96,0 19 96,20 1-64,-20-1 0,0 1 64,0-1-96,0 1 192,0 0 321,0 19-225,0 1-96,0-21-128,-20 21 0,20-21 32,0 21-32,0-20 32,-20 20-32,20-21 0,0 20 0,0-19 161,0-1-258,0 21 130,0-20-1,0-1-64,0 1 32,0-21 0,0 2 96,0-2-288,20-19 288,-20 0-160,0 0 64,0 0 0,0-1-32,0-19 32,0 21-32,20-21 0,-20 0 0,0 0-128,0 0 192,20 0-160,-20 0 96,20 0 0,-20 0 32,19 0-96,-19-21 96,20 21 0,0 0-96,0 0 128,1 0 0,17 0-128,3 0 0,-3-19 64,23 19-225,-2 0-31,20 0-64,-19-20-129,19 20 129,-20 0 320,2 0-32,-23 20 0,23-20 0,-21 0 0,19 0-320,-19 19 127,-21-19 129,21 0-32,1 0 96,-23 0 32,23 0 64,-21 0-96,19 21 32,-19-21 128,20 0-128,-20 0-96,19 0 224,-19 0-128,0 0-128,0-21 128,-1 21-32,-19 0 32,0 0 32,0-19-32,0 19 96,0 0 0,0-20-31,0 20 95,0-20 128,0 20-32,0 0-160,0-20-96,0 20 32,0-20 0,0 20-96,0-20 160,0 1 0,0-1 97,0-1 63,0-18-224,0 19 64,0-20 0,0-19 64,0 19-160,0-20 64,0-19-96,0-1 0,-19-19-32,19 0 64,0-21-96,0 1 64,-20 0-128,20-1 224,0 1-64,0 40 32,0-1 96,0 1-96,0 20 32,0-21-96,-20 20 32,20 1 64,0-1-64,0-20-64,0 21-128,0-20 0,0 19 96,0 0-32,0 20 160,0 21 64,0-1 96,0 20-32,-20-21-64,20 21-96,0 0-64,0 0 32,0 0-128,-20 0 160,20 21-192,0-21 96,-19 0 0,19 20 96,-40-20 32,0 0-64,1 19 32,-22-19 32,2 20-32,0-20 0,-21 20-129,1 0-159,0 20-673,18-20-1217,-18 20-3491</inkml:trace>
  <inkml:trace contextRef="#ctx0" brushRef="#br3" timeOffset="98816.652">18083 10691 13324,'-20'-21'609,"20"2"-449,0 19 705,0 0-1,0-20-191,0 20-192,0 0-385,0 20 384,0 20 353,0-1-257,0 1-383,0 20-1,20-1-128,-20 1 32,0 0-128,20 0 160,0-1-96,-20-19-128,21-1 160,-3-19-288,-18 0-289,20 0-704,-20-20-1569,0 0-3300</inkml:trace>
  <inkml:trace contextRef="#ctx0" brushRef="#br3" timeOffset="99148.6709">17686 10949 14381,'-40'20'865,"21"-20"-865,19 19-32,19-19 769,-19-19 512,20 19-737,20-20-320,-1-20 33,-19 0-65,21 1 160,-1-1-160,-21 0-160,21 1-32,-20-2 128,0 2-128,-20 19 0,19 1 96,1-2 32,-20 21-64,20 0 65,0 21-1,0-2-32,-1 21 32,21 0-256,1-1 224,18 1-32,-19-20-192,19 20-353,0-21-576,-19-19-1730,-20 20-6598</inkml:trace>
  <inkml:trace contextRef="#ctx0" brushRef="#br3" timeOffset="100172.7295">17032 11803 8007,'0'99'160,"0"-59"737,19 20-545,1 0 225,-20 19-417,20-20-160,0 1 32,0-20 192,-20-1 481,19-39 704,1 0 33,0-20-738,-20 1-447,0-21-97,-20-20 352,0 1 97,1-1-193,19 1-320,-20-2-256,20-17-320,0 18-1154,0 1-704,20 19 1633,-1 0 769,21 20 64,0 20-31,-21 0 255,21 20 0,-19 0 33,-1 20-257,-20-1-64,0 21 128,0-20 32,0-21 353,-20 21 191,-1-40-63,-19 19-513,21 2-384,-1-21-1313,0 0-1858,0 0-4901</inkml:trace>
  <inkml:trace contextRef="#ctx0" brushRef="#br3" timeOffset="100432.7443">17528 12121 6950,'0'40'1217,"0"-20"161,-20-20 2113,20-20-1409,-20 0-897,0 0-673,0-20-191,1 21-33,19-1-160,0 0-128,0-20-160,0 19 256,19 2-416,-19 0-257,20-2 257,0 21 0,-20 21-513,20-21-993,0 19-1697,-20 21-4036</inkml:trace>
  <inkml:trace contextRef="#ctx0" brushRef="#br3" timeOffset="101218.7893">17627 12042 11434,'0'20'1474,"0"-20"-1666,19 0 864,1-20 898,0 20-609,0-20-641,1 20-160,17-20 160,-17 0 417,-21-1-865,20 2 352,-20 19-288,-20 0-352,-1 0 159,-17 0 161,17 19 0,1-19 32,0 21 0,0-1 96,20 0-224,0 0 160,20-20-416,0 20-161,21-1 289,-3-19 95,3 0 225,-1 0 32,-1 0 0,-19-19 1,0 19-33,-20 0-225,20 0-31,-20 0-288,-20 0 351,0 0 1,20 19 160,-20 1 64,20 0-32,0 0 128,20 0 97,0 0 223,0-20-96,19-20 193,1 0 63,-1 0-191,-19 0-1,20-19-64,-40-1 33,21 0-33,-21-19-384,0 19 449,-21-20-449,1 20-257,0 1-319,0 19-257,1-20 64,-1 20 577,0 20 288,20 0-96,0 40 288,0-20 193,0 20 127,20 19-192,0-19-223,19 20-97,1-22-64,-19 3 128,17-1-320,3-20 160,-21-1 32,-2 1 0,3 0-32,-1-20-385,-20 20-255,0-20-97,0 0 0,0 0 225,0 0 447,0 0 33,20 0 96,-20 0 33,0-20 63,0 20 64,0-20-128,0-19 0,-20 19-160,20 0-256,0-20-161,0 19 33,0 2-161,0 0 417,0 19-513,20 0-672,-20 0 928,20 0-768,-1 0-4388</inkml:trace>
  <inkml:trace contextRef="#ctx0" brushRef="#br3" timeOffset="101355.7971">18480 11982 5092,'0'20'5638,"-20"-20"-4293,20 20 192,-19-20-384,-1 20-672,0-20-385,20 20-256,0-20-673,0 19-961,20 1-608,0-20-385,19 0-3234</inkml:trace>
  <inkml:trace contextRef="#ctx0" brushRef="#br3" timeOffset="101557.8087">18599 12022 8968,'-20'-40'1281,"20"19"993,-20 2 449,20 19-961,-18-19-769,18 19-545,0 0-64,18 0-416,2-21 32,21 21-32,-1 0-224,-1 0 32,-19 0-225,0 0-319,0 0-65,-20 0-160,0-19-545,0 19-1120,0 0-129,-20-20-288,0 0-1953</inkml:trace>
  <inkml:trace contextRef="#ctx0" brushRef="#br3" timeOffset="101694.8165">18660 11783 7078,'0'20'1313,"19"0"-288,-19 20 1089,0-1-96,0 1-608,0-21-1026,20 22-384,-20 19-1249,0-21-673,20-19 192,-20 20-1280,20-40-3300</inkml:trace>
  <inkml:trace contextRef="#ctx0" brushRef="#br3" timeOffset="101918.8294">18877 11942 8391,'0'-59'673,"0"39"-1057,0 20 640,0-20-128,0 20-1441,0 20-3075</inkml:trace>
  <inkml:trace contextRef="#ctx0" brushRef="#br3" timeOffset="102171.8438">18996 11961 10345,'0'21'801,"0"19"-577,0-40 449,0 20-353,0 0-416,0-1-448,20 1 351,1-20 290,-1 0 127,19 0 160,-19-20 481,0 1 160,0-21-32,-1 20 128,-19-21-384,0 3-97,0-2-448,0 20-256,-19 20-256,19 0-1282,-20 0-2497,20 0-7304</inkml:trace>
  <inkml:trace contextRef="#ctx0" brushRef="#br3" timeOffset="102409.8574">19294 12042 13676,'0'20'2082,"0"-20"-1089,0 0 705,0-20-673,20 0-769,-20 20-288,20-20 0,0 0-352,-1-1 224,1 2-673,0 19 641,1 0-33,-1 0 65,-20 0 256,0 0 65,0 19-1,0-19-128,0 21-96,0-1-865,0 0-1313,20-20-1218,-20 20-2177</inkml:trace>
  <inkml:trace contextRef="#ctx0" brushRef="#br3" timeOffset="102661.8719">19711 11902 8648,'60'-79'3139,"-60"59"-833,0 0-320,0 20-449,-20 0-864,-20 0-769,20 20 192,-19 20-128,19-20 64,20 19-96,0 1 96,0 0-64,20-20 96,0 0-160,-1 0 160,1-20-32,0 20 32,0-1-32,-20-19 32,0 20 160,-20 0-96,0-20-128,0 20-320,-19-20-449,-1 0-992,1 20-2403</inkml:trace>
  <inkml:trace contextRef="#ctx0" brushRef="#br3" timeOffset="103274.9068">17330 12837 11242,'-20'0'417,"-1"0"-706,1 0 129,0 0 160,20 19-32,-19 1 0,-1-1-96,20 22 32,-20-21 64,20 0-32,20 19 160,0-19 192,-1-20 129,21 0 31,-19 0 128,-1 0 1,-2-20 64,2 20-321,1-20-320,-1 1-320,-20-1-161,0 20-384,0-20-1313,0 20-993,0 0-448,0 0 65</inkml:trace>
  <inkml:trace contextRef="#ctx0" brushRef="#br3" timeOffset="103635.9275">17468 12916 2850,'40'-40'2338,"-20"1"-160,19-2-288,-19-18-544,0-1-97,-20 21-384,0-21-545,0 21-288,0 18-128,0 2-257,-20 19 97,20 19 192,-20 21 64,0 20 224,20 19 161,0 0 191,-19 21-191,19 0-289,0-1 0,0-20-32,19-19 32,1-21 384,20 2 802,-20-2-193,19-39-321,-19 0-319,0 0-289,1-20-128,-21 1-32,0-22 96,0 2-160,-21-1 64,1 0 160,0-19-320,20 19 192,-20 20-32,20 0 64,0 1-352,0-1 480,20 20-128,0-20-416,21 20-353,-23 20-448,23-20-1249,-21 20-2499</inkml:trace>
  <inkml:trace contextRef="#ctx0" brushRef="#br3" timeOffset="104270.9638">18500 12539 9416,'-59'19'2691,"19"-19"-2499,20 0 32,20 0 545,0 0 384,20 0-160,20 20-544,-1-20-353,1 20-96,19 20 0,-18-21 64,-1 1-64,-21 0 0,1 20 64,-20-20 320,0 19 321,-20 2-65,1-22-319,-21 20 191,19-18-256,-19 19-127,22-20-1,18-1 0,0 1 0,0 0-192,18 0-64,22 0-321,1-20-223,-2 0-385,1 0-1121,0 0-1762,-21 0-6694</inkml:trace>
  <inkml:trace contextRef="#ctx0" brushRef="#br3" timeOffset="104623.9841">18917 12618 5541,'20'-20'4388,"-20"20"-4644,21 20 320,-21-20 736,0 20-31,0-1-384,0 1-193,0 0 224,0 0 673,0 0-192,0-20-320,0 0 287,0 0-223,0 0-353,18 0-160,-18-20-32,0 0-63,0 0-66,20 0 33,0-19-64,1 19 32,-1 0 128,-2 20 1,23 0 63,-21 0-160,0 0 0,-20 20-64,19-20-385,-19 20-191,0 19-1,0-19-576,0 0-801,20 0-512,-20-20-2403</inkml:trace>
  <inkml:trace contextRef="#ctx0" brushRef="#br3" timeOffset="105006.0059">19314 12638 10281,'20'-40'545,"-40"40"-129,20 0 545,0 20-545,-20-20-384,20 20-32,-20-1-32,20 1 32,0 0-96,20 0 64,-20 0 96,20 0 129,0-20 255,0 0 64,-1 0-31,1-20 320,0 0 192,-20 0-64,21 0-321,-21-19-288,0 19-224,0-20-192,0 1-160,-21-21 64,21 19 96,-20 2 32,20 39-64,-20 0 64,20 20 256,0 20 64,0-20 64,0 0 193,0 20-193,20-1-192,0 1 0,1-1-160,-1 1-96,18-20-32,-17 20-224,19-21-545,-20 1-1377,-1 1-3043</inkml:trace>
  <inkml:trace contextRef="#ctx0" brushRef="#br3" timeOffset="105201.017">19175 12856 16879,'-79'39'65,"58"-39"-33,21 21 512,0-21 225,41 0-417,-1 20-320,39-20 64,-20 0-256,40 20 480,-18-20-608,-22 0-961,0 0-1281,-19 0-3524</inkml:trace>
  <inkml:trace contextRef="#ctx0" brushRef="#br3" timeOffset="105785.0504">18243 13333 11498,'0'20'-64,"0"-1"0,18 2 577,-18-1 576,21-20-288,-1 40-161,-20-21-384,20 21-95,-20 20 127,0-21-64,0 1-224,0 20 96,0-21 256,20-18 257,-20-2 448,0-19-224,0 0-449,0 0-288,0-19 0,19-2-32,-19 1-128,20-19-192,-20 19-352,20 0 95,0 0 289,0 20 32,-20 0 192,19 0 64,1 20 64,-20 0 0,20 0-64,-20 0-160,20 19-385,-20-18-1152,21-2-1186,-21 1-2978</inkml:trace>
  <inkml:trace contextRef="#ctx0" brushRef="#br3" timeOffset="106196.074">18759 13671 8263,'19'-20'769,"-19"0"993,0 20 384,-19 0-993,-1 20 0,20 0-288,-20 0-225,20 19 65,0 2-353,0-22-159,20 21-65,0-21-32,-1 2-96,21-21 0,-20 20 160,39-20-32,-19 0 0,-1-20 0,1-1 32,-19 2-31,-21-1-97,0 0-257,0-20-255,-41 20-257,21 1 353,-19-1 384,-1 0 96,1 20-32,-1 0 0,20 20 160,0-20 0,20 20 65,0-1-97,20 1 64,20 1-96,-1-21-96,1 0-96,1 19-128,-3-19-160,3 0-513,-21 0-544,-2 0-2050,3-19-7432</inkml:trace>
  <inkml:trace contextRef="#ctx0" brushRef="#br3" timeOffset="107351.1401">19454 4054 11755,'-61'19'1921,"41"-19"-1408,20 0 96,20 0 319,21 0 161,38 0-640,0 0-353,40 0 0,21-19-32,18 19-32,20-21 32,22 21 160,-2-20 33,19 1 159,-18 19 32,1-20-223,-42 0-129,-39 20-192,-40 0-417,-20 0 257,-38 0 0,-1 0-545,-40 0-64,-1 0-256,-38 0-865,1 0 545,-23 0-1346</inkml:trace>
  <inkml:trace contextRef="#ctx0" brushRef="#br3" timeOffset="107717.161">19851 3815 9705,'58'0'832,"-37"0"-575,-21 0 223,0 0 353,0 0 416,-41 20-897,3 20-287,-42-21 31,0 21 128,1 0 416,0-20-127,0 19-97,18-18-95,2-2 95,19 1-64,20 0-159,1-20-354,19 19 514,19 2 447,21-2-383,0 21 63,40 0-255,-1-1-33,20 1-96,-20 20-513,20-20-1088,-18 0-1890,-22-1-4036</inkml:trace>
  <inkml:trace contextRef="#ctx0" brushRef="#br4" timeOffset="113668.5014">20644 6637 10730,'20'-19'-577,"-20"19"-96,-20-21 994,0 21 319,-19 0 97,19 0 224,-20 0 32,-19-20 96,19 20-256,-19 0-289,-20 0-416,-2 0-128,-18 0 0,0 0 32,-1 0 0,21 0 0,0 0 1,0 0 95,19 0-64,1 0-32,19-20 64,1 20 32,19 20-96,0-20-96,20 20 32,0 1 96,0-2-32,20 0 64,0 2 32,-2-2-64,3 2-32,-1-2 0,0 1-32,-20 0 0,20 20 32,-20-1 0,19 21-32,-19-1 32,0 1-32,0-1 0,0 2 0,0 18-32,0-20 32,-19 21 0,19-1 64,-20 0 161,20 20 31,0-18-128,-20-2-96,20 20 32,0-19-64,-20 19 0,20 1 0,0 19 64,0-19 64,0-1 96,20 0-63,-20 1-129,20-1 32,-20 0-32,0 0 0,20 1-64,-20-21 0,0 21 96,0-41-32,0 20-32,0 1 128,0-20 32,0 19-320,0-19 448,19 20-224,-19-41 32,0 21-64,20 0-192,-20-21 128,0 1 64,0 0 0,20-1-32,-20 2 64,0-22-128,0 1 160,0 19-128,0-18 32,0-1-64,0-1 64,0 1 32,0 0-32,0 0-96,0-20 64,0 20 0,0-20-32,0 0 160,0 0-160,20 0 160,-20 0 0,20 0-32,-1 0 0,-19-20 65,20 20-65,-20 0-128,20-20 32,0 20-33,0 0 65,-1-20-32,21 20 32,-19 0-64,17 0 96,3 0-32,-1-20 32,19 20-64,0 0 64,1 0-64,19 0 96,0 0-128,2 0 32,-2 20 64,0-20 32,0 0-96,-18 0 0,18 0 96,-20-20-64,1 20 0,-1 0 65,-19 0-65,-1-19 64,1 19-96,1-20 64,-23 20-161,-18 0 97,0-21 64,0 2-32,0-1 65,-18 0-65,18 1 32,0-22-32,-20 2 32,20-1 0,0-20-64,0 1-32,0-21 64,0 1-129,0 0 161,0-21 0,0 1-32,0-1 0,0 1 0,0-1 129,-21 1-354,21-1 450,0-19-257,0 20 64,0-1-32,0 1 0,0-20 0,0 0-32,0 0-65,0-1 1,0 1 0,0 0-32,0 0-192,21-1 96,-21 1 63,20 20 161,-20 0-32,0 19 129,18 21-65,-18-1 32,0 0-64,0 1 0,0 19 32,20 0-225,-20 1-31,21 19 128,-1-20 64,-20 20-32,20 1 160,-20-2-32,0 2-32,0-2 64,0 21 129,0-19-97,-20 19-64,0 0-32,-1 0-64,-17 19 64,-3-19 0,-19 0 0,-19 21 0,20-21 64,-20 19-64,-2-19-32,22 0-256,0 21 64,-1-21-737,1 19-1666,19 1-4259</inkml:trace>
  <inkml:trace contextRef="#ctx0" brushRef="#br4" timeOffset="131053.4957">10758 2205 704,'0'0'641,"0"0"-289,0 0 32,0 0 97,0 0 192,0-20 255,0 20-159,0 0-96,0 0 64,0 0 159,20 0 129,-20 0-64,0 0-96,0 0-192,0 0-33,0-19-127,20 19-129,-20 0 1,0 0-65,0 0 32,0 0 0,0 0 161,0 0 31,0-20 1,0 20-193,0 0-192,0 0 65,0-20-33,-20 20 64,20-20-64,-20 20-64,0 0 1,1-20-129,-1 20 32,0 0-32,-21-20 0,23 20 0,-2 0 64,-21 0-64,21 20 32,-19-20 64,-1 20 32,1-20-32,19 20-32,-20 20-32,0-21-32,1 1 32,19 0-32,-21 0-32,23 21 32,-23-22-32,1 0-64,22 21 96,-23 0 0,1 0 0,21-1 0,-21 1 0,20 0 0,-19 19-64,-1 1 64,0 0-32,1-1-96,-2 1 64,3 19 64,-3-19 0,1 19 0,1 1 0,19 0 32,-20-1 32,1 1 0,19-1-32,0 21 64,-21-22-96,23 22 32,-2-20 32,0-1-32,-1 1 0,1-1-32,20 1 64,-18-1-96,18 1 32,0-21 0,-21 21 32,21-1-64,21-19 32,-21 19 0,18-19 0,-18 0 0,20 19-32,1-19 32,-21-1 96,20 1-192,0 0 64,-2-1 32,-18 1 0,21-1 64,-1 1-96,0-21 32,0 22 32,0-2-32,19-19 0,-19 0 0,20-1 32,-1 1 64,2 0 64,-3-1 33,23-19-33,-22 21-32,21-22-96,-1 1 32,20-1-32,-19 2 0,19-1-128,1-20 192,-1 0-288,1 19-128,-21-19-385,-19 0-352,-1 0-801,2 0-1761</inkml:trace>
  <inkml:trace contextRef="#ctx0" brushRef="#br4" timeOffset="132699.5898">5121 2047 11627,'-41'0'0,"21"0"1121,20-20-161,0 20 386,0 0-417,0 0-513,0-20-416,0 20-96,0 0 0,0 20 192,0-20 192,20 20 0,1-1-95,-1 1-33,-2 20-32,3 0-64,19-1-64,-20 1 64,19 1 0,1 18-96,-1 0 0,1-19 64,-20 19 0,21 1 0,-3-1-160,3 1 416,-21 20-128,19-1 65,-19 1-289,20-1 288,-21 20-128,1-20 0,20 21 32,-20-20-64,-1 19-96,1 0 64,0 0 64,-20 21-96,20-20 32,-20-1 0,0 0 0,0 0 32,-20 1 33,20 19-33,-20-20-32,-19 1-32,19 18 32,-20-18 0,20 0 0,-19-1 32,-22 1-96,23 0 96,-23-1-32,2 0 96,-1 0 0,1-19-96,0-1-32,-1 0 0,21-18 0,-22-3-96,23-17 64,-3 18-192,-18-19-289,-1-1-992,-19 21-4613</inkml:trace>
  <inkml:trace contextRef="#ctx0" brushRef="#br4" timeOffset="135384.7435">20802 10889 11306,'-38'0'1410,"38"-20"-994,0 20 160,0 0 353,0 0 160,0 0-544,0 20 192,38 0-161,3 0-159,18 20-97,1 0 0,19 20 97,-18-21-289,18 21 64,-20-21-64,20 1-192,-19 0 64,19-21-32,-38 1-128,17 0-321,-37 0-255,-1-20-546,-2 0-1280,-18-20-2947</inkml:trace>
  <inkml:trace contextRef="#ctx0" brushRef="#br4" timeOffset="135752.7645">20624 11168 14285,'-59'39'-320,"39"-19"-705,20 0 32,20 0 1153,-20-20 384,0 0 481,20 0-384,-20 0-193,19-20 97,-19-20-33,20 1-95,0-21-65,-20 21-64,20-21-159,-20-20-33,0 20-32,0 1 0,0-1 64,0 21 448,0 19-159,21-1-97,-21 21-64,38 21 161,-17-1-1,37-1-224,3 21-128,18 0 33,0-1-65,2-19-96,-2 0-129,-20-20-159,1 20-833,-21-20-1634,1 0-5413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1:07:48.4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3493 974 11306,'-40'-21'1121,"19"21"64,1-20 449,2 20-193,-2 0-576,20 0-160,-21-19-193,42 19-608,-21 0 160,38-20-32,-18 20-64,41-19 0,-2 19-64,0 0-64,-19 0-449,19 0 385,-19 0-160,-20 19 31,1 20 97,-1-19 96,-20 21 64,0-2 96,0 21-32,-20-21 0,20 1-64,0 0 0,0 0-32,20-1 64,18-19-65,-17 21 1,19-2 64,-21 0 0,21-18-32,-20-2 96,-20 21 545,0-21 255,-20 2-127,0-1-128,-19-1-193,-22 1-128,23 0-32,-23 0-384,21-20-256,1 20-769,-1-20-1154,20 0-3811</inkml:trace>
  <inkml:trace contextRef="#ctx0" brushRef="#br0" timeOffset="490.0279">4366 1232 13708,'0'-20'-224,"20"20"128,-20 0 1217,20 20 353,-1-20-481,1 20-225,20-1-191,-1 1-193,1 0-31,1 0-161,-3 1-96,-18 18-128,21-20-96,-3 1-321,-17 1-352,-1-21-544,0 0-1153,0 0-1794</inkml:trace>
  <inkml:trace contextRef="#ctx0" brushRef="#br0" timeOffset="685.039">4724 1212 15438,'0'0'449,"0"0"-994,0 0 641,-20 0 513,0 20-321,-1 19-224,1 1 32,-18 1 0,-3 17-64,1-17-448,1 18-865,19-40-1058,20 22-2081</inkml:trace>
  <inkml:trace contextRef="#ctx0" brushRef="#br0" timeOffset="1103.0629">5200 875 11306,'0'0'545,"0"0"800,0-21 577,0 21-705,20 0-512,-1 0-129,1 0-63,20-20-33,19 20 1,-19-19-289,1 19-160,-3-21-96,-17 2-609,-1 19-1249,-20 0-3010</inkml:trace>
  <inkml:trace contextRef="#ctx0" brushRef="#br0" timeOffset="1421.0811">5220 854 14157,'-20'21'512,"0"-2"-512,20 1 1218,-20-1 191,20 1-1153,0 1-96,0 18 0,20-19 97,0-1 95,0 2-64,19-1 33,1 19-257,-1-19-32,21 0-32,-19 0 0,-3 0-32,3 20-32,-21-21 32,-2 1 32,-18 0 192,0 0 288,0 1 33,-38-2-33,-3 1-160,-18-1-95,-1-19-129,1 20-128,19 1-545,-19-21-960,19 19-1570,19-19-5445</inkml:trace>
  <inkml:trace contextRef="#ctx0" brushRef="#br0" timeOffset="1969.1125">6828 1073 15214,'-20'0'641,"20"0"127,0 0 642,0 0-289,20 0-801,0 0 481,-2 0-225,23 0-480,18-21 0,-19 21-192,0-19-768,-1 19-1090,-19 0-1185,21 0-1794</inkml:trace>
  <inkml:trace contextRef="#ctx0" brushRef="#br0" timeOffset="2134.1219">6947 1152 13516,'-20'40'641,"20"-20"-353,0-20 1186,20 20 223,-1-20-928,21 0-577,0 0 64,-1 0-160,1 0-384,1-20-1185,-23 20-2467,23-20-9287</inkml:trace>
  <inkml:trace contextRef="#ctx0" brushRef="#br0" timeOffset="2618.1496">8018 755 12651,'0'0'513,"0"0"-769,21-20 1473,-21 20 192,20 0-800,0 0-65,19-20 161,1 20-449,19 0-192,-19 0-128,-1-20-512,1 20-1795,-20 0-2081</inkml:trace>
  <inkml:trace contextRef="#ctx0" brushRef="#br0" timeOffset="2942.1681">7998 735 16047,'-39'20'-289,"19"0"386,20-1 767,-20 2-191,20-2-545,0 22-96,0-2-64,0 0 32,20-18 0,21 18 32,-23-19 32,43-1-64,-23 22 0,23-41-32,-22 20 64,21-1-96,-21 21 64,1-20-32,0 0 32,-21 20 0,1-21 320,-20 1 257,-20 20 192,1-19-97,-21-2-31,-19 1-193,-1-1-255,1 1-258,-2-20-255,23 0-1089,-3 0-1890,3 0-7239</inkml:trace>
  <inkml:trace contextRef="#ctx0" brushRef="#br0" timeOffset="3390.1939">8972 1013 12299,'0'0'320,"0"0"385,20 20 1601,-1-20-704,-19 19-1218,40 2 129,-20-1-417,19 0 128,-19-1-192,20 21 32,-20-20-128,-1 0-192,21-20-449,-20 20-448,1-20-929,-21 0-1025,0 0-6278</inkml:trace>
  <inkml:trace contextRef="#ctx0" brushRef="#br0" timeOffset="3569.204">9269 1033 14541,'0'0'-160,"-20"19"416,20-19 1506,-40 41-769,21-21-865,-21 19-96,0 1-96,1 0-384,19-1-866,0-19-1088,0 20-1762</inkml:trace>
  <inkml:trace contextRef="#ctx0" brushRef="#br0" timeOffset="3987.2279">9567 775 15983,'20'-60'1345,"0"40"-1665,-1 1 672,1-2 321,0 2-481,1 19-384,17 0-33,-18 0 1,1 19 96,-1 2-128,0-2 32,-20 21 127,0 0 97,0 0 33,0-1-1,0 1 0,0-20 0,0 19 64,0 2-32,19-22 64,1 1-64,0-1-64,20 2 0,-1-1 0,-19 0-96,0-1 0,0 1 128,-20 0 224,0 0 0,-20 0-128,0 0 161,-20 0-385,1-1-97,-1 1-896,-19-20-1857,18 20-5991</inkml:trace>
  <inkml:trace contextRef="#ctx0" brushRef="#br0" timeOffset="6735.3852">13279 556 15438,'0'-20'-64,"0"20"32,0 0 1313,0 20-320,20 0-609,20 0-255,-20 0 63,-1 19-224,1-18-32,0-2-225,0 21-832,1-20-1249,-3 0-1698,2-1-5573</inkml:trace>
  <inkml:trace contextRef="#ctx0" brushRef="#br0" timeOffset="6879.3933">13517 636 15054,'0'-20'384,"0"20"-256,21 20 1121,-21-20-704,0 19-417,20 2-384,-20-2-737,18 1-801,2 20-1409,-20-20-7783</inkml:trace>
  <inkml:trace contextRef="#ctx0" brushRef="#br0" timeOffset="7348.4202">14272 695 14221,'19'-40'-64,"-19"21"64,-19 19 160,-1 0-160,-20 19 32,20 21 0,-19 0 256,-1 19 353,1 1-129,19 0-95,0 0-161,20-1-32,20 1 33,0-21 31,19 1-128,21-20-192,-1 0-256,20-20-897,-18 20-1794,18-20-8744</inkml:trace>
  <inkml:trace contextRef="#ctx0" brushRef="#br0" timeOffset="7629.4362">14728 994 10537,'0'0'6214,"0"0"-7719,-20 19 1953,1-19 97,19 20-481,0-1-64,0 22-32,0-2-96,19-19 160,1 20-32,0-20 32,21-20 128,-3 20 64,3-20 257,-2-20 351,-19 0 322,0 0-226,-20 0-159,0-19-320,0 19-321,-20 0-353,0-1-223,1 2-673,-21-1-1281,19 1-1442,21 19-5445</inkml:trace>
  <inkml:trace contextRef="#ctx0" brushRef="#br0" timeOffset="8076.4619">15105 1013 5925,'40'39'7015,"-20"2"-6951,-20-21 544,21-1 449,-21 1-864,0 0-161,0 0 128,0 0 641,0-20 159,0 0-799,0-20-193,0 0-129,0 0-191,0-19-128,18-1 191,2 0 193,0 20-32,1-19 224,-21 39 64,20-21 321,0 21-129,-20 21-160,19 18-32,-19-19-95,0-1-65,20 22-65,-20-21-95,0 19-32,0-39 160,20 20 0,-20-20-128,20 0 64,-20-20-128,20-19 128,-1 19 31,1 0 65,0-20 129,0 20 223,0 1 96,-1 19 257,1 0-128,-20 0 127,20 19-191,-20-19-353,20 39-192,-20-18-641,0-1-544,0 19-1025,0-19-833,0 0-4228</inkml:trace>
  <inkml:trace contextRef="#ctx0" brushRef="#br0" timeOffset="8437.4825">15761 933 12299,'20'0'609,"0"20"-577,-20 1 1505,0-1-384,0 19-864,0-20-225,0 22-96,0-21 32,0-1-32,0 1-65,0 0 1,0-20 96,0 0-480,0 0-1,0-20-191,0 20 223,0-20 193,19-19 64,1 19 96,-20-1-32,20 2 128,0-1-32,0 1 96,-1 19 384,1 0 545,-20 0 256,20 19-224,-20 1-224,0-1-320,20 2-257,-20-1-128,0 0-384,21-1-641,-21 1-929,0 0-1377,18-20-8552</inkml:trace>
  <inkml:trace contextRef="#ctx0" brushRef="#br0" timeOffset="8848.506">16198 974 11210,'0'0'2595,"20"20"-2499,-20-20 1601,0 19-544,0 20-928,0-18-193,0-1 32,-20 19-64,20-19 0,0 0-96,0-20 128,-20 20 96,20-20-64,0 0 128,-20 0-32,20-20-32,0 0-96,0-19-128,0 19-64,0 0-32,0-20 32,0 20 96,0 1 32,0-1 96,0 20-128,0 0-257,0 0 33,0 0-1249,-21 20-1026,21-1-1569</inkml:trace>
  <inkml:trace contextRef="#ctx0" brushRef="#br0" timeOffset="9209.5267">16099 1073 9416,'0'-21'1089,"0"21"-960,-20-19 2497,20 19-1121,-21-20-960,21 20-417,-20 0 64,0 0 97,2 0-1,18 0 0,-21 20-96,1-1-128,0 2-128,20-1-865,0 0-1153,0-1-1057,0 1-4964</inkml:trace>
  <inkml:trace contextRef="#ctx0" brushRef="#br0" timeOffset="9872.5645">16336 974 11979,'0'-21'-320,"0"21"191,20 0 1186,-20 21-672,0-1-289,0-1-64,0 1-32,0 20-96,20-20-64,0 0 128,-20-1 128,21 1-64,-3 0 128,2-20-32,0 0 128,1-20 97,-21 0 191,20 1 225,-20-1 160,0 0-225,18-1-255,-18 2-225,0 19-160,0 0-64,0-20-192,0 20 224,0 20 32,21-20-32,-21 19-128,20 2-481,-20-21-608,20 20-1057,0 0-1153,-1-20-4420</inkml:trace>
  <inkml:trace contextRef="#ctx0" brushRef="#br0" timeOffset="10220.5845">16654 933 15182,'20'-19'-352,"-20"19"1921,20 0 1,0 0-962,19-20-256,1 20-159,-1-19-97,1-2-353,-19 1-415,-1 20-33,0-19-576,-20-2-385,0 21 225,-20-19 192,0 19-96,-1-20-193,-19 20-192,21-20 1122,-1 20 1281,0-20 191,20 20 97,0 20 1121,0-20-448,20 20-385,-20 0 352,20 20-319,-1 20-834,-19-21-320,20 21-512,0-21-417,-20 0-544,21 2-65,19-21-319,-22-1-1570,3-19-3267</inkml:trace>
  <inkml:trace contextRef="#ctx0" brushRef="#br0" timeOffset="10543.603">17091 994 6245,'0'0'7463,"-20"19"-7463,0-19 1506,1 20-193,-1 20-961,0-20-223,20 0-65,0 19-96,0-19-64,20 0 31,0 0 1,19-20 0,1 0 96,-20 0-32,19-20-32,-19 0 32,0-20 0,-20 21-64,0-1 64,0 0 64,-20 20-64,20-21 128,-20 21-63,20 0 31,0 21-32,0-21 64,0 20-64,20-20-192,0 20-161,0-20-287,19 19-289,-19-19-512,21 0-801,-23 0-2339,2-19-1985</inkml:trace>
  <inkml:trace contextRef="#ctx0" brushRef="#br0" timeOffset="10709.6125">17330 1033 2498,'-20'-39'6758,"20"39"-4804,0-20 480,0-1-480,0 21-320,20 0-545,18 0-352,-17 0-225,19 0-96,19-20-159,-19 20-97,-1 0-320,1-19-353,-1 19-1216,-39-20-1410,0 20-2050</inkml:trace>
  <inkml:trace contextRef="#ctx0" brushRef="#br0" timeOffset="10918.6245">17429 735 12716,'0'0'288,"19"0"769,-19 20 1633,20 0-1152,0 20-545,0-21-289,-20 22-287,20-2-161,-1 0-160,-19 21-96,20-21-160,-20-18-256,20 19-513,-20-1-256,0-19-673,20 0-1121,-20-20-4004</inkml:trace>
  <inkml:trace contextRef="#ctx0" brushRef="#br0" timeOffset="11070.6332">17745 974 15919,'20'20'-193,"1"-1"578,-21 1 319,20-1-832,0 2-1057,0-1-288,-20 0 576,19-1-608,1-19-2275</inkml:trace>
  <inkml:trace contextRef="#ctx0" brushRef="#br0" timeOffset="11221.6418">17806 794 17936,'-20'-39'129,"20"19"-354,0 0 962,0 20-609,20-20-1025,0 20-1953,0-19-2179</inkml:trace>
  <inkml:trace contextRef="#ctx0" brushRef="#br0" timeOffset="11661.6669">17984 933 7366,'0'100'-736,"0"-60"255,0 0 2211,0-1 192,20-19-32,-20 0-129,20-20 321,-20 0-576,20 0-642,-1-20-415,1-20-257,-20 21-64,20-1-32,-20-21 0,20 22-192,-20-1 32,0 20-32,21 0-64,-21-19 96,0 19 64,18 0 96,2 19-96,1-19 96,-1 0-32,18 0 0,-17 20 32,19-20 64,-20 0 33,-1-20-1,1 20 128,-20 0-160,0-19-352,-20 19-192,1 0 224,-21-20 160,20 20-129,-19 20 129,19-20 129,0 19 31,20 1 224,0-1 32,20 2-127,0-1-65,19 0-256,1-1-96,-1 1-449,1-20-864,0 0-1794,-1 0-5734</inkml:trace>
  <inkml:trace contextRef="#ctx0" brushRef="#br0" timeOffset="11878.6794">18778 357 15598,'0'-19'-256,"0"19"1729,0 19-576,0 1-737,0 20-416,0-20-897,0 19-384,0-18-898,20 18-3426</inkml:trace>
  <inkml:trace contextRef="#ctx0" brushRef="#br0" timeOffset="11993.6859">18958 497 128,'18'-40'15022,"2"40"-14958,-20 0 1922,0 19-1153,20 2-737,-20-1-2114,-20-1-4677</inkml:trace>
  <inkml:trace contextRef="#ctx0" brushRef="#br0" timeOffset="16438.9402">14133 1669 8167,'20'20'-160,"-20"-20"224,20 0 1025,19 0-192,1 0-224,19-20-33,2 20-63,38 0 127,0 0-159,39-20-97,2 20-223,38 0 95,20 0-64,21 0 0,0-20-63,-1 20-1,21-20 64,-2 20-128,-18-20-64,-1 1 0,-19 19-32,-21-20-32,-18 20 32,-42 0-64,1 0 32,-59 0-416,-1 20-1890,-39-20-2755</inkml:trace>
  <inkml:trace contextRef="#ctx0" brushRef="#br0" timeOffset="17481.9998">4187 2007 10570,'0'20'384,"0"-20"-704,0 0 832,21 0 353,-3 20-160,2-1-289,1 1 0,19 20 97,-1-20-1,21 0-63,19-1-65,-20-19-64,22 20-159,-2-20 63,20 0 0,-20-20 0,0 1-160,-18-1 32,-3 0-64,1 0-160,-18-20-32,-21 21-96,0-21-321,-20 20-384,0 0 0,0 20 65,-20-20-289,20 1-1154,-40 19-1921</inkml:trace>
  <inkml:trace contextRef="#ctx0" brushRef="#br0" timeOffset="17756.0154">4981 1847 2818,'0'0'6438,"0"21"-5957,20-21 1216,-20 0-480,39 0-127,-19 0-258,0 0 33,21 0-96,-2 0 0,1-21-417,-1 21-288,-19 0-64,20-19-32,-20 19-256,-20 0-193,19 0 97,-19 0 160,0 19 63,0-19 129,0 21 32,20-21 32,-20 19-64,0 2 64,20-1-128,0-20-736,0 19-738,1 1-800,-3-20-6855</inkml:trace>
  <inkml:trace contextRef="#ctx0" brushRef="#br0" timeOffset="18276.0453">4028 2185 6566,'0'0'1793,"20"0"-319,-20 0 640,0-19-609,20 19-672,-20-20-320,20-20-65,19 20-128,-19-19-31,0-1-1,-20 20-256,20 0 0,-20 0 64,21 1-32,-21 19-32,0-20 64,18-1 0,-18 21-160,20 0 224,-20 0 32,21 0-63,19 21-65,-1-1-513,21-20-1344,-21 19-4101</inkml:trace>
  <inkml:trace contextRef="#ctx0" brushRef="#br0" timeOffset="24821.4196">3512 5087 7142,'0'0'1025,"0"0"128,0 0 481,0 0 192,0 0-577,0 0-705,20 0-159,-20 0 63,40 0-256,-20 20-160,19-20-128,21 0-608,-1 0-1090,20-20-1954</inkml:trace>
  <inkml:trace contextRef="#ctx0" brushRef="#br0" timeOffset="25260.4448">6113 5007 6918,'-20'0'448,"20"0"-383,20 0 1760,-20 0 129,20 0-865,19 0-480,1 0-417,19 0-96,2-20-96,-23 20-1089,23 0-5221</inkml:trace>
  <inkml:trace contextRef="#ctx0" brushRef="#br0" timeOffset="27038.5465">3811 6359 4932,'0'0'128,"0"0"64,0 0 833,0 0 993,0 0-448,0 0-801,0 0-577,0 0 96,0 0 225,18 0-1,-18 0-192,0 0 65,20 0 127,1 0-31,-1 0-97,19 0-192,1-21-96,0 21-32,19 0 0,-19 0-32,-1 0-32,22-19 0,-2 19 0,-1 0 0,23 0 0,-22 0-128,20 0 0,2 0 0,-2 0 64,0 0 0,0 0-32,0 0 0,-19-20 96,19 20 0,-20 0 0,22 0 0,-22 0 0,20 0 64,2 0-64,-2 0 32,-20 0-32,1 0 0,-1 0 0,-19 0 32,19 0-32,-39-20 0,19 20 0,-19 0 0,21 0-32,-21 0 64,-2 0-32,2 0 0,-20 0 0,21 0 0,-1 0-64,0 0-641,-20 0-672,0 0-2371</inkml:trace>
  <inkml:trace contextRef="#ctx0" brushRef="#br0" timeOffset="28113.608">7780 6379 2882,'0'0'961,"0"0"577,20 0 800,-20 0-416,0 0-833,0 0-321,20 0-63,-20 0-257,20 0-287,0 0-65,19-20-64,21 20-32,-1 0 0,20 0 0,21 0 32,-1-21-32,20 21 32,1 0 0,-1-19 128,21 19 192,-2-20 1,21 20 95,-1-20 33,-18 20 63,-2 0-63,-19 0-225,1 20-160,-21-20-32,-20 20-32,0-20-32,-19 19 32,-1-19 32,-18 0-32,18 0 0,-19 0-160,-20-19-320,19 19-1058,-39-20-896,0 20-5189</inkml:trace>
  <inkml:trace contextRef="#ctx0" brushRef="#br0" timeOffset="36979.1149">11572 6418 5445,'-20'0'32,"20"0"-160,0 0 31,0 0 482,0 0 640,20 0-96,0 0-257,-20 0 225,20 0 0,0 0-288,19 0-129,-19 0-96,0 0 65,19 0 31,1 0 1,1 0-97,18 0-32,-1 0-159,-17-20 63,19 20-32,-1 0-96,0 0-96,2 0 32,-3 0 32,3 0-32,-2 0-32,20 0 1,-19 0 31,19 0 0,-20 0 0,20 0 0,-18 0 0,18 0-32,-19 0-32,19 0 0,1 0 32,-22 0-32,42 0 32,-20 0-64,20 0 0,-21-19 32,20 19-64,-20 0-64,0 0 32,2 0-1,-2 0-31,0 0-64,20 0 64,-20 0 0,20 0 64,-20 0 64,22 0 32,-2-20 32,0 20 128,1 0-160,-21-21-64,0 21 32,0 0-96,0 0-32,20 21-32,-18-21 0,-2 0-1,20 20 33,0-20 128,1 19 0,-1-19 32,0 0-32,20 20 32,1-20 0,-21 0 33,20 20-1,-19-20 0,-1 0 0,0 20-32,0-20-32,0 0 0,-19 0 0,19 20 0,-20-20 0,0 0 0,1 0 64,0 0-64,-22 0-64,22-20 64,-20 20 64,-1 0-32,-19 0-32,-20 0-32,-1 0-833,-38-20-3908</inkml:trace>
  <inkml:trace contextRef="#ctx0" brushRef="#br0" timeOffset="48116.752">10600 9638 960,'0'0'1346,"0"0"415,0-21-63,0 21 96,-20 0-97,20 0-319,0 0-385,0 0-65,0 0 97,0 0-160,0 0-224,0 0-289,0 0-160,20 0-128,-20 0-64,20-19 32,19 19-32,1 0-32,19 0 64,-19 0-32,19 0 0,20 19 32,2-19-32,-2 0 32,20 0-32,0 0 32,21 0 1,-1-19 95,-1 19 160,1 0 64,-20 0 65,21 0-33,-21 0-256,-20 0-64,-18 0-64,-3 0 0,3 0 0,-42 0-96,21 0-128,-20 0-96,19 0-225,-19 19 33,-20-19-1,20 0-63,-20 0 191,20-19-287,-20 19-1250,-20 0-3652</inkml:trace>
  <inkml:trace contextRef="#ctx0" brushRef="#br1" timeOffset="54423.1128">7860 9657 8456,'0'-19'224,"0"19"-224,0 0 1089,0 0-32,0 0-289,-20 0-63,20 0 32,0 0 128,-20 0-65,20 0-255,-20 0-129,20 0-288,-20 0-160,1 0 32,-1 19 0,-20-19 0,19 20-32,-17-20 96,-3 20-64,3-20 0,-23 0 32,2 20-32,-1 0 65,-19-20 127,-21 20 96,21-1 0,-20-19-31,0 20-97,0 0 64,-1-20 160,1 20 1,0 0-225,0 0-96,0-1-64,-1 2 160,1-2-96,19 1 0,21 20 96,-20-20-128,18 0 0,2-20 32,-20 20-64,39-1 0,-19-19 64,19 20-32,1-20-32,19 21-256,-21-21 577,21 19-418,20-19 226,-18 0-322,18 0-95,-21 20-256,21-20-97,0 0-320,0 0-448,0 0-449,0 0-1089,0 0-3491</inkml:trace>
  <inkml:trace contextRef="#ctx0" brushRef="#br1" timeOffset="54704.1287">5637 9856 9833,'0'0'3075,"0"0"-3844,-20 0-416,-20 20 865,1 20 416,-22-21 320,2 21-288,-1 0 192,1 0 513,19-1 256,1 1-448,-1-20-353,20 19-224,20-39 192,0 21 129,20-21 159,20 20-255,19-20-129,0 0-609,1-20-864,19 20-769,-18-21-2370</inkml:trace>
  <inkml:trace contextRef="#ctx0" brushRef="#br1" timeOffset="55339.1651">5716 9517 3171,'-40'0'3971,"20"0"-3042,1 0-320,-1 0 672,0 0 481,20 0-193,-20 0-768,20 0-577,0 0-96,20 0 481,0 0-161,0 0-224,-1 21-31,21-21 127,0 20 32,19-20-128,0 20 65,2 19-33,-3-18-96,22-2 32,0 21-192,-1-20 32,0 20-224,21-1 448,-1 1-160,0 0-160,0 0 64,21-1 96,-21 1-96,0-20 33,0 20 95,0-21-96,1 1-64,-21 1 64,1-21 64,-21 19-288,-18-19 95,-3 0-31,-18 0-64,1 0-160,-21 0-33,0 0-31,0 0-545,0 0-224,-21 0 160,1 0-288,20-19-2018</inkml:trace>
  <inkml:trace contextRef="#ctx0" brushRef="#br1" timeOffset="55685.1849">7542 9916 8231,'-20'0'353,"20"19"223,20-19 1506,1 20-480,-3 0-738,2 0-383,21 0-129,-3 0 193,3 0-193,-1-1 0,-1 1-159,21 1 63,-21-2 32,-19 1-32,0-20-160,0 20 65,1-20 159,-21 0-32,-21 19 289,1-19-481,0 0 544,-19 21-351,-1-21-193,0 20-64,1-20-32,-21 19-513,21 1-864,-2 20-2146,-17-20-8713</inkml:trace>
  <inkml:trace contextRef="#ctx0" brushRef="#br2" timeOffset="61253.5034">10679 12776 4932,'20'0'1217,"0"0"513,-20 0 352,19 20-641,1-20-736,0 0-257,0-20-287,-20 20 159,20 0 0,-1 20 0,21-20-95,-20 0 63,19 0-96,22 0-96,-3 0-32,22 0-64,20 0 32,0 0-32,-1 0 96,0 0-96,19 0 32,1 0 32,1 0 1,-1 0-33,0 0 0,1 21 0,-2-21-32,-19 20 32,0-20-64,-39 19 32,19-19-64,-38 0 64,-2 20-64,1-20-65,-20 0-287,-20 19-289,20-19-384,-20 21-1409,0-21-5926</inkml:trace>
  <inkml:trace contextRef="#ctx0" brushRef="#br2" timeOffset="64426.6849">11691 9876 8808,'0'0'1217,"0"0"-288,-20 0 672,20 0-191,-20 0-481,20 0-577,-19 19-128,-1 2 32,-20-2 193,20 21-33,-19 0-128,19 0-191,0-21-1,-19 22-64,19-22-32,-1 1-64,1 19-289,0-39-351,20 21-514,0-1-607,0-20-1378,0 0-3620</inkml:trace>
  <inkml:trace contextRef="#ctx0" brushRef="#br2" timeOffset="64671.6989">11948 9876 10313,'21'0'1538,"-42"0"-1827,3 19 354,-2 2 735,-21 18 481,3-19-512,-3 40-320,-18-21-321,19 2 32,0 18-64,1-40-64,-1 22-32,20-22-128,1 1-192,19-20-481,-20 0-865,20 20-1056,0-20-2371</inkml:trace>
  <inkml:trace contextRef="#ctx0" brushRef="#br2" timeOffset="64967.7158">11353 9975 10409,'-18'-20'1121,"-3"20"-608,21 0 31,0 0 481,21 20 225,17-20-65,3 20-673,38 0-352,0-20-96,0 0 161,20 20-33,-18-20-128,-2 0-64,0 20 0,-39-20-256,-1 0-321,1 0-800,-40 0-1154,0 0-3715</inkml:trace>
  <inkml:trace contextRef="#ctx0" brushRef="#br2" timeOffset="66034.7768">11948 9935 14894,'-58'-40'256,"17"40"-256,-18 0 64,0 0-32,-1 21 128,-19-2 128,20 21-127,-22 0-33,43 19 224,-3 1 32,21-20-224,20 0-127,0-20 95,40-1 96,19-19 64,2 0-96,-2 0 0,20-39 1,1 18 31,-21-18-160,0 0 160,-18-2 0,-1 2 33,-40 19-33,0 0-384,-20 0 288,0 0-288,-39 20 32,-2 20-33,2 0 193,-1 20 32,1-20 33,19 19-65,21-18-32,19-2-32,0-19 64,19 0 192,21 0 160,19-19-288,-19-2 0,0 1-64,-1 1 161,-19 19-129,-20-20 0,0 0-32,-20 20-513,0 20 577,-19-20-192,19 39 96,-39-19 32,39 20-32,0 0-64,0-21-32,20 2-192,20-21-225,20 20-383,-1-20-770,21 0-1633,-1-20-7912</inkml:trace>
  <inkml:trace contextRef="#ctx0" brushRef="#br2" timeOffset="66272.7904">12505 9856 9320,'0'0'7559,"0"0"-7462,0 0 479,20 0 737,19 0-224,1 0-576,1 0-225,17 20-352,1-20 32,-18 0-384,-1 0-641,-20 0-673,-1 0-1057,-19 0-1441,0 0-5861</inkml:trace>
  <inkml:trace contextRef="#ctx0" brushRef="#br2" timeOffset="66453.8009">12465 10074 10634,'40'0'896,"0"0"386,-1 0 639,22 0-351,-3-19-609,1 19-705,-18-20-320,-1 20-448,-20 0-353,-1 0-2146,-19-20-4004</inkml:trace>
  <inkml:trace contextRef="#ctx0" brushRef="#br2" timeOffset="66791.8202">12863 9598 6950,'0'0'2530,"-20"19"-2690,20 2 641,-20-2 2017,0 21-416,-21 0-737,23 19-320,-43 1-256,23 19-449,-3-19-31,1 0-193,21 0 64,-21-21-512,20 0 544,0-18-288,20-1-513,0-1-416,0-19-929,0 20-1153,0-40-6181</inkml:trace>
  <inkml:trace contextRef="#ctx0" brushRef="#br3" timeOffset="72527.1483">13815 7789 12235,'0'-20'577,"0"20"448,0-20 384,0 20-256,0 0-416,0 0-353,0 0-256,0 0 64,0 0 33,0 0 31,0 20-32,0-20 0,0 20-128,20 0 161,-20 0-161,0 0-96,0-1 96,0 21-32,0 0-64,0-1 32,20 2 0,-20 18 32,0 1-64,0 0 32,0 19-32,0 0 64,0 20-32,0-19-64,21 20 64,-21-1 32,0 20 128,0-19-96,18 38 1,-18-18 95,20-1-96,-20 20-96,20-19 160,-20 19-128,21 0 160,-21 0 96,20 0-288,-20 0 193,0 0-33,0 0 32,0 1-64,18-2 128,-18 22-160,0-21-160,21 0 64,-21-20 32,20 20 0,-20-20-32,20 0 0,-20 0 64,0 1-32,0-21 65,0 0-97,20-19 64,-20-1 0,0 1-160,0-40-225,0 0-319,0-21-193,0 1-512,0 0-1026,0 0-2465</inkml:trace>
  <inkml:trace contextRef="#ctx0" brushRef="#br3" timeOffset="74751.2755">16237 7114 128,'0'-21'4100,"0"21"-2595,0-19 801,0 19 0,0 0-704,0 0-609,0 0-417,0 0-223,20 0 479,-20 19-159,0 21-160,0 0-97,0 0 32,-20 39 1,20 1-193,-19-1-96,19 21-64,0-22 64,-20-17-63,20-2-1,0-19-32,0-20 64,0 20 96,0-40 64,0 19 129,0-19-1,0 0 161,-20-19-289,20-1-224,0 0 64,20-40-128,-20 21 0,20-42 64,-20 3-256,0-2 32,19-19-32,-19-1-97,20 21 225,-20 19 64,20 1-64,0-1 32,0 40 64,19 0 0,-19 1 64,21 19-64,-23 0 0,22 0-96,-19 19 32,-1 1-64,-2 20 64,3 0 0,-1 19-32,-20 1 128,0 0 32,0 19-32,20 0 96,-20 1-31,0-20-65,0-1 0,20-19 256,-20 20-384,19-21 64,-19-19 32,20 20 0,-20-20-160,0-20-385,20 20-576,-20-20-704,0 0-1571,-20 0-4291</inkml:trace>
  <inkml:trace contextRef="#ctx0" brushRef="#br3" timeOffset="74918.285">16237 7570 13580,'-39'21'3588,"39"-21"-3780,0 0 192,20 0 1249,19 0-384,21 0-641,-1-21-96,0 21-128,2-19 0,-23 19-1185,23-21-1730,-41 21-4612</inkml:trace>
  <inkml:trace contextRef="#ctx0" brushRef="#br3" timeOffset="75596.3237">17330 7352 6790,'-41'0'6246,"41"0"-5894,0 0 801,0 0 545,0 0-641,21 0-160,-1 20-64,18-1-225,3 1-352,-2 0 1,21 20-225,-1-20-96,-19-1-321,19 1-159,-19 1-321,-19-21-160,-3 19-545,2-19-704,-20 0-1794,0 0-5315</inkml:trace>
  <inkml:trace contextRef="#ctx0" brushRef="#br3" timeOffset="75775.3341">17686 7292 13004,'0'0'448,"-20"0"-288,0 20 1154,1 20 63,-21-20-576,0 39-481,21-19-224,-21 19-64,20-19-352,0-19-801,20 17-673,0-17-1793</inkml:trace>
  <inkml:trace contextRef="#ctx0" brushRef="#br3" timeOffset="76583.3803">18460 7034 7655,'0'0'1217,"0"0"-480,0 0 1377,0 0-801,0 0-865,0 20-256,0-20 353,20 39 224,0 1 63,0 0-191,1 20-225,-3-21-159,2 21-129,0-1-32,1 1-96,-1-20-32,0-1-256,-20-18-289,19-2-736,1-19-1121,-20 0-3300</inkml:trace>
  <inkml:trace contextRef="#ctx0" brushRef="#br3" timeOffset="77023.4054">18480 7054 13612,'0'-40'225,"0"20"-386,20 0 1250,0 1 353,19 19-609,22-20-353,-2 20 225,21-20 192,-21 20-609,0 20-320,1 0-192,-21 19-65,-19-19-447,0 20-97,-20-1 192,-20-18 353,0 19 192,2-21 96,-3 1 64,-19 0 64,20 0 128,1 0-160,19-1 33,0 21 31,39-20-32,1 20-32,-1-21-64,1 21 0,1-20-64,-2 20 0,-19-21-32,0 22 64,-20-22 96,-40 2 64,19-21 449,-38 19 95,1-19-95,-3 19-353,2-19-160,-1 0-96,21 0-480,-1 0-1218,20 0-1729,1 0-6919</inkml:trace>
  <inkml:trace contextRef="#ctx0" brushRef="#br1" timeOffset="80956.6304">15443 8246 7655,'20'40'3939,"0"-20"-3906,-20 0-1,20 19 576,-20-18 385,0-2-352,19 1-129,-19 0-127,0-1 63,0-19-64,0 0-192,0 0 129,0 0-1,0 0-320,0-19-160,0-1-32,0-19-97,20 18-63,0-18 32,-20 19 192,20-20 128,1 40 0,-3-20-64,-18 20-32,20 0-33,-20 20 65,21 20 32,-21-20 32,0 19-64,0 1 128,20-20-64,0-20 0,-20 20 32,18-20 32,-18 0 1,21-20-1,-21 0 0,20 1-32,-20 19-32,20-21 0,0 1 0,-1 20-32,-19-19 0,20 19 128,0 19 96,-20-19-32,0 20 128,20 1 65,-20-2-161,0 1-160,0 0-64,20-1-385,-20-19-479,19 21-578,1-1-768,-20-20-2402</inkml:trace>
  <inkml:trace contextRef="#ctx0" brushRef="#br1" timeOffset="81171.6426">16018 8286 12267,'-18'-20'1506,"18"20"-1699,18 20 578,2-20 1184,0 20-512,1-20-512,19 20-257,-1-1-160,1 1-64,-1 1-160,-19-2-512,20 1-866,-20-20-768,19 0-1698</inkml:trace>
  <inkml:trace contextRef="#ctx0" brushRef="#br1" timeOffset="81366.6539">16297 8246 12299,'-20'20'128,"0"0"289,0 0 1857,1 0-833,-1 19-800,0-18-289,0 18-288,-1-19-32,21-1-352,0 2-673,0-1-544,21-20-802,-1 0-1440</inkml:trace>
  <inkml:trace contextRef="#ctx0" brushRef="#br1" timeOffset="81741.6753">16475 8246 2562,'0'40'9609,"0"-20"-9193,0 0 289,0-1 768,0 22-768,0-2-449,21-19-160,-21-1 129,0 2-1,20-1-96,-20-20 0,18 0 32,-18 0-96,21-20-96,-21-1-64,20-18 64,0 19-32,-20-20-128,20 1-32,-1 19 192,1 0 96,-20 0 192,20 20 257,0 0 159,0 20-63,-20-20-33,19 20-255,-19 0-257,20 19 0,-20-18 0,20-2-64,-20 1-353,20 0-575,-20-1-770,20 2-1986,-20-21-8934</inkml:trace>
  <inkml:trace contextRef="#ctx0" brushRef="#br1" timeOffset="83961.8022">18858 8087 4356,'0'20'3299,"0"-20"-3171,0 40 160,-20-1 1314,20 1-385,0 0-513,-20 0-95,20-20 0,0-1 159,0 1 1,0-20-64,20 0-129,-20-20-223,0 1-225,0-1-32,0-20-64,20 0-32,-20 0 32,0 1-96,19-1 32,1 20-32,0 0 0,0 0 0,19 20 128,-19 0 256,0 20 96,1 0-31,-1 0-129,-2 20-128,3-1-32,-1-18-32,-20 18-64,0 1-192,20-20-352,-20 0-321,0-1-288,-20 1-513,20-20-832,0 21-3172</inkml:trace>
  <inkml:trace contextRef="#ctx0" brushRef="#br1" timeOffset="84215.8167">19294 8067 13708,'0'0'1250,"0"0"-1346,0 0 768,20 20 834,0 0-674,0 0-383,19 0 63,2 19-191,-1-18-193,-22-2-96,23 1-32,-21 0-224,19 0-385,-19-20-352,-20 20-1025,20-20-1377,-20 0-5125</inkml:trace>
  <inkml:trace contextRef="#ctx0" brushRef="#br1" timeOffset="84424.8288">19553 8047 10634,'0'-19'-385,"0"19"609,0 0 1346,0 19-545,-20 1-417,0 20 97,-1 0-64,-17-1-129,18 1-256,-1 0-159,1 0-65,0-20-481,20 19-608,0-39-705,0 21-2433</inkml:trace>
  <inkml:trace contextRef="#ctx0" brushRef="#br1" timeOffset="84994.8614">19751 8028 14189,'0'19'1025,"20"1"-1377,-20 0 320,0 20 288,0-20-160,0 19-96,0 1-32,-20-20 32,20 0-64,0 0-257,0-20 1,0 0 192,0-20 96,20 0 64,-20 0-32,0 1 32,0-21-64,19 20-384,1-20-225,0 20 417,-20 0 288,21 0 32,-1 20 256,-2 0 65,-18 20 63,20 20 33,-20-20-161,0 0-128,0 19-64,21-18-32,-21-2-31,20 1-33,-20-20 96,20 0 0,-20 0-64,19 0-96,1-20-128,0 1-32,20-2 32,-21 2 32,1-1-1,0 0 97,0 0 129,0 20 255,-1 0 353,1 0 192,-20 0-289,20 20-159,-20 0-33,20 0-288,1-1-160,-21 2 128,20 18-64,-2-19-224,3 0-384,-21 0-449,20-20-801,-20 20-832,0-1-1859</inkml:trace>
  <inkml:trace contextRef="#ctx0" brushRef="#br3" timeOffset="91765.2485">15265 9517 10986,'20'0'160,"-20"0"-64,0 21 897,0-1 128,0 20-672,0 0 127,0 19 161,0 20 32,-20-19-289,20 20-192,-21-21-160,21 1-128,0-21 129,0-19 31,-20 1 32,20-21-32,0 19 32,0-19 385,0-19-353,0-2-160,0-18-256,0-1 480,0 0-256,0 0 0,20-19-192,-20-1 128,21 1-256,-1-1 128,-20 1-1,20-1-159,-1 20 160,1 0 96,0 20 32,20 0 32,-21 1 32,1 19 192,0 0 0,0 19-32,0-19 65,-1 20-129,1 19 128,-20 2 32,20-1-31,-20 0-1,0 19-32,0 1-96,0-1 0,0 1-96,0-1-160,0-19 160,20 0 64,-20-20-480,21 19-96,-21-39-610,0 20-639,0-20-1506,0 0-3876</inkml:trace>
  <inkml:trace contextRef="#ctx0" brushRef="#br3" timeOffset="91924.2577">15344 9916 7431,'-39'0'8968,"19"0"-8616,20 0-159,20 0 832,-1 0-161,21-21-575,0 21-450,-1 0-479,21-19-866,-1 19-1921,-18 0-8712</inkml:trace>
  <inkml:trace contextRef="#ctx0" brushRef="#br3" timeOffset="92140.2701">15801 9776 14798,'0'0'1569,"0"0"-1697,19 0 1089,1 0 576,0 20-640,0-20-577,19 20-159,1 0-193,-20 0 32,19 0-417,-19-1-768,0-19-384,1 0-898,-1 0-1729</inkml:trace>
  <inkml:trace contextRef="#ctx0" brushRef="#br3" timeOffset="92321.2804">16099 9717 11627,'-41'0'1473,"21"20"-1345,-18 19 1890,-3-19 448,1 20-1217,1 0-960,19 0-193,-20-1-192,40 1-769,0-20-801,20 0-1120,0 0-2724</inkml:trace>
  <inkml:trace contextRef="#ctx0" brushRef="#br3" timeOffset="92603.2965">16396 9598 15822,'0'0'-160,"0"19"128,0 2 993,0-2 64,0 21-608,0 20-225,0-21-192,0 21 96,0-21-160,21 1-192,-3 0-65,-18-20-287,20 0-321,0-20-513,-20 0-1088,21 0-1762,-21-20-3586</inkml:trace>
  <inkml:trace contextRef="#ctx0" brushRef="#br3" timeOffset="92977.3179">16376 9598 12043,'20'0'32,"1"-20"160,17 20 2018,3 0-704,-3-20-706,3 20-31,18 0-32,-19 0-65,-20 20-607,0 0-226,-20-1 257,0 2-288,0 18-256,0 1 608,0 0-448,-20-21 64,20 21-129,0-20 97,0 0 64,0 0 96,0-1 96,20 2 0,-1-2 64,-19 1 0,20-20 64,0 20 64,-20-20-96,0 20 192,0 0-159,-20-20-1,0 20-32,-19 0 96,19-20-64,-20 19-64,21-19 64,-21 0-128,-1 0 0,23 0-1057,-2 0-1345,-1 0-4709</inkml:trace>
  <inkml:trace contextRef="#ctx0" brushRef="#br3" timeOffset="94088.3815">18460 9697 10537,'0'20'0,"-19"0"-32,19 19 769,-20 1 160,20-20-545,0 20-192,20-21 1,-1 21 351,1-20 289,0-20 0,21 0-97,-3 0-159,-18-20-193,21-20-160,-2 21 97,-19-21-225,0 20-64,-20-20-32,20 21-225,0 19-127,-1-20-64,1 40 127,0-20 289,0 19-64,0 21 128,-20-20 64,19 20 0,-19 0 225,0-21 127,0 1 129,0 20 191,-19-40-127,-21 20 128,20-20-385,-19 20-192,-1-20-192,0-20-288,1 20-385,-2-20-480,-17 0-737,17-20-672,1 0-3460</inkml:trace>
  <inkml:trace contextRef="#ctx0" brushRef="#br3" timeOffset="94219.389">18401 9458 14637,'40'0'1954,"-21"-19"-1794,-19 19 353,20 0-289,0 0-704,-20 0-1314,20 0-2850</inkml:trace>
  <inkml:trace contextRef="#ctx0" brushRef="#br1" timeOffset="96317.509">20247 9617 8936,'0'60'2146,"0"-20"-2178,0 0 32,21-1 801,-21 21 448,0-40-480,0 20-129,0-21 353,0-19 0,20 0-288,-20 0-353,18-19-224,-18-2-160,0-18-64,21-1 96,-21 0-32,0 21-256,20-21-257,0 20 289,-20 0 192,20 20-32,-20 0-192,19 0 288,-19 20 128,0 0-32,0 20-96,0-21 32,0 21 0,20-40 0,-20 20 64,20-20 0,0 0 128,-20 0-128,20-20 1,-1 0-97,1 0 32,0 1-32,-20 19 32,20-20-64,0 20 64,-20 0 32,19 20-32,1-20 32,-20 19 0,0 21 0,0-20-64,0 20 0,0-21-288,0 21-449,20-20-865,-20 0-896,20 0-2307</inkml:trace>
  <inkml:trace contextRef="#ctx0" brushRef="#br1" timeOffset="96534.5214">20843 9617 15790,'20'0'449,"-20"21"-769,20-21 928,-1 19 673,21 1-544,-20 20-417,39-20-480,-19 0 416,1-1-352,-3 1-448,3 20-1090,-21-40-1024,19 20-1538</inkml:trace>
  <inkml:trace contextRef="#ctx0" brushRef="#br1" timeOffset="96729.5325">21220 9617 12235,'-39'0'160,"19"0"-192,20 21 1313,-21-2 129,1 1-577,-18 20-225,17 0 33,-19-1-257,1 21-384,19-21-224,0-18-577,20 18-672,0-19-449,20-20-2242</inkml:trace>
  <inkml:trace contextRef="#ctx0" brushRef="#br1" timeOffset="97233.5614">21478 9617 15118,'0'40'64,"-20"0"-32,20-20 224,-20 20 481,20-1-449,-20 1-256,20-20-96,0 19-32,0-39-160,0 21-289,0-21 33,0 0 223,0-21 289,20 2 33,-20-21-1,20 20 0,0-20-64,1 21 32,-3-1 128,2 0 160,0 20 64,1 0-31,-1 0-33,-20 0-224,0 20 32,0 0-64,0 19-32,0-19 0,0 0 0,18-20-192,-18 20-64,0-20 224,21 0 64,-1-20 0,-20 20-32,20-20 160,0 0 64,-1 0 64,21 20 33,-20-19 319,0 19 353,-1 0-320,-19 19-353,20-19 96,-20 20 97,0 0-353,20 0 0,-20 0-128,0 0-224,20-20-1249,-20 19-1954,0 2-4581</inkml:trace>
  <inkml:trace contextRef="#ctx0" brushRef="#br3" timeOffset="99599.6967">15165 11326 8007,'-20'99'160,"20"-38"-128,0-2 449,0-19 640,20 20-577,-20-21-319,0 1-97,21-20-32,-3 0 416,-18-20 225,20-20-353,-20 0-384,20-20 64,-20-19 32,0 19 97,0-19-33,-20 19-160,20-21-96,0 2-321,0 19 257,20 1 160,1 19 0,-1 0 0,0 20 32,19 0-32,1 0 0,-1 20 0,-19-20-64,0 39-64,0-19 64,-20 20 64,-20-20-64,0 19 128,20 1 0,-20 0-32,20-19 0,-19 18-64,19 1-32,19 0-224,1-1-129,0-19-127,0 20-33,0-20 161,-20-1 352,19 1 128,-19 0 640,-19 0 514,-1-20 63,-20 20 0,20-20-480,-19 0-673,-1 20-128,1-20-96,-1 0-160,19 0-609,21 0-1057,0 0-3075</inkml:trace>
  <inkml:trace contextRef="#ctx0" brushRef="#br3" timeOffset="99858.7114">15761 11505 14894,'-20'-19'896,"20"19"-767,0 0 1184,0 0-224,20 19 32,0 2-577,0-2-223,19 21-321,21-20 64,-21 0-128,22 0-289,-23-1-255,3 1-289,-1 0-160,-1-20-993,-19 20-1057,-20-20-2979</inkml:trace>
  <inkml:trace contextRef="#ctx0" brushRef="#br3" timeOffset="100053.7226">16137 11446 6181,'-18'19'5862,"-2"2"-5606,0-2 1153,-1 2 866,-19 18-898,1 1-1089,-1 19-224,20-19-64,1 0-224,-1-1-481,20-19-480,20 20-1057,-20-40-1826</inkml:trace>
  <inkml:trace contextRef="#ctx0" brushRef="#br3" timeOffset="100738.7618">16396 11366 12363,'0'40'2851,"0"-21"-2723,0 21-128,0 0 1089,-20 0-160,20 0-801,0 20-96,0-21-32,0 21-288,0-1-129,0-19 33,-20-20 32,20-20 31,0 20 97,0-20 64,-20 0 160,20 0 96,0-20-64,0-20-32,0 20-64,0-19-32,0 19 96,0-20-96,20 20 0,-20 0 32,0 1-32,20-1-353,-20 0-31,20 0 288,1 0 96,-21 0 96,18 1 0,-18-2 96,0-19-32,0 21 192,20-2-32,-20 2 161,0-1-33,20 20 32,-20-20-192,21 20-63,-1 0-33,-20-20-64,18 20 64,-18 0-64,21 0-32,-1 0 32,-20 0 32,20 0 32,-20 0 192,20 20-96,-20-20-96,19 20 97,-19-20-1,20 20-96,-20-1 0,20 21 0,0-19 64,-20 19-64,20-21 289,-20 21-161,0 0-32,0-1 0,19 1-32,-19 0-63,0-20-33,20 19 0,-20-19-32,0 0 96,20 0-224,-20-20-225,20 20-319,-20-20-385,0 0-1089,0 0-1313,0-20-7079</inkml:trace>
  <inkml:trace contextRef="#ctx0" brushRef="#br3" timeOffset="100926.7725">16417 11645 13965,'-61'0'-353,"61"0"-63,0 0 2850,20 0-544,0 0-1185,19 0-321,1 0 161,19 0-257,2 19-160,-22-19-160,21 0-929,-40 0-1025,-1 0-2114</inkml:trace>
  <inkml:trace contextRef="#ctx0" brushRef="#br3" timeOffset="101842.825">18123 11585 6918,'0'0'6438,"0"0"-6182,0 0-192,0 0 737,0 0-705,21 0 0,-21 20 193,0 20-161,18-21 0,2 1 0,1 0 128,-1 0 97,18 0 159,-17-20 1,-1 0-1,20 0-192,-21-20-127,1-20-65,0 20 128,0 1-64,-20-21-192,20 20-32,-1 0-352,-19 0 127,20 1-95,0 19-32,-20 19 192,20 1-1,1 0 193,-21 20-32,18-20 32,-18 19 32,0-19 64,0 0 65,-18 0-33,-3 19 64,1-39-96,-20 20-288,1-20-1410,-21 0-3266</inkml:trace>
  <inkml:trace contextRef="#ctx0" brushRef="#br3" timeOffset="101972.8324">17984 11306 15438,'79'-19'0,"-39"-1"-1249,1 20-705,-3 0-897</inkml:trace>
  <inkml:trace contextRef="#ctx0" brushRef="#br1" timeOffset="103904.9429">20049 11406 11210,'20'59'513,"-20"-38"-193,19 19 833,-19 19 128,0-19-544,0-1-417,20 1 1,-20-20 319,0 0 33,0-20-225,0 0-224,0 0 321,0 0-289,0-20-128,0-20-96,0 20 128,0-19-288,20-1 192,0 20-64,0-19-320,-1 18 64,1 2 160,0-2 64,0 21 96,1 0 160,-1 21-64,-2-2-96,-18 21 160,21 0-192,-21 0 65,20-1-129,0 1-129,-20-20-287,20 20-545,-1-21-1121,1 1-1249,-20-20-6567</inkml:trace>
  <inkml:trace contextRef="#ctx0" brushRef="#br1" timeOffset="104100.9541">20486 11545 11627,'19'0'800,"1"0"-864,-20 0 1409,20 0 161,20 20-609,-21 0-705,21 0-160,-20-20-256,19 20-193,-19 0-287,21-1-578,-21 1-287,-2-20-1378,-18 0-3971</inkml:trace>
  <inkml:trace contextRef="#ctx0" brushRef="#br1" timeOffset="104293.9651">20823 11505 11306,'-39'21'449,"-1"18"608,-1-19 961,23 20-1122,-23-20-735,21 19-290,20-19-671,0 20-642,0-20-768,0-20-2722</inkml:trace>
  <inkml:trace contextRef="#ctx0" brushRef="#br1" timeOffset="104676.987">21041 11565 11947,'0'40'128,"0"0"320,-20-21 770,20 21-866,0 0-480,0-20-193,0-1 161,20 1 160,-20-20 96,0 0 32,20 0-63,-20-20-33,21 1 32,-1-1-32,-20-20 0,18 0-96,2 1-225,21-1-479,-21 20 159,-1 0 513,21 1 705,-20 19-193,0 0 641,19 19 576,-39 1-479,20 0-1,-20 20-128,20-1-289,-20 1-255,0 0-289,20-1-160,-20 1-480,0 0-1634,0-1-2403</inkml:trace>
  <inkml:trace contextRef="#ctx0" brushRef="#br1" timeOffset="108291.1938">15145 10592 64,'0'0'1825,"20"0"-351,-20 0 159,0-21 161,0 21-225,0 0-255,-20 0-33,20 0-128,0 0-64,0 0-160,0 0-256,20 0-289,-20 0-64,0 0-96,21 0-31,-3-20-65,2 20-64,41 0-32,-2 0-32,1 0 0,19 0 0,41-19-32,-21 19 0,39 0-96,-19-21 64,21 21 32,-2-19 32,1 19 0,-19-20 64,-41 20-32,0 0-96,-39 0-737,-20 0-641,-20 0-1312,0 20-5862</inkml:trace>
  <inkml:trace contextRef="#ctx0" brushRef="#br1" timeOffset="109106.2404">15285 12360 3619,'0'0'4612,"-20"0"-3427,20 0 641,0 0-32,0 0-545,0-21-608,20 21-257,0 0 96,-1 0 65,21 0-129,0 0-63,39-20-289,0 20 32,41 0-96,-1 0 32,19-19-32,22 19-128,-22 0-64,21-20-97,-39 20 65,-2 0 32,-19-20-32,-19 20-865,-41 0-1153,-19 0-481,1 0-2402</inkml:trace>
  <inkml:trace contextRef="#ctx0" brushRef="#br1" timeOffset="112660.4437">2898 13115 11466,'0'0'1153,"-21"0"-704,21-20-1,21 0 385,-3 20 32,2-20-257,0 0-159,21 0-33,-2-19-191,1 19 31,19 0-96,-19 0-32,-1-20-160,21 20-480,-21 1-802,-19-1-576,21-1-704,-21 1-2050</inkml:trace>
  <inkml:trace contextRef="#ctx0" brushRef="#br1" timeOffset="112913.4581">3374 12697 5028,'-61'-20'3652,"42"20"-1154,-21 0-768,20 0-577,20 0-737,-20 0-384,20 0 224,20 0-31,0 0-129,20-20-32,19 20-128,0 0 0,-18 0 96,18 0-64,1 0-32,-21 20 0,-19-20 0,20 0-1,-40 20 65,20 0 97,-20 0-1,0 19-64,-20 2-64,0-2-96,-20 0-161,21 22-191,-1-2-641,0-19-1634,0 0-5060</inkml:trace>
  <inkml:trace contextRef="#ctx0" brushRef="#br1" timeOffset="119192.8173">16297 12677 3555,'0'20'8936,"-20"-20"-9256,20 20 192,0-20 160,0 20 416,0 0 257,0-1-160,0 22 63,20-2-191,-20 0-65,20 2-160,-20-21-128,19 19-96,1 1-192,0-20-257,0 0-383,1-20-225,-3 20-993,-18-20-2883</inkml:trace>
  <inkml:trace contextRef="#ctx0" brushRef="#br1" timeOffset="119515.8359">16198 12936 14029,'-61'-20'448,"43"20"-256,-2 0 33,0 0 63,20 0 256,0-21-63,0 21-193,0-19-96,20-1 0,-20 1-95,20-1 31,-2-1-64,3-18-64,19 19-32,-20 0-32,19 0 0,-19 0 0,20 0-65,-21 20 129,1 0 64,0 0 97,0 20-33,1 0-128,-3 20-96,2-20-609,0 19-864,1 2-1282,-1-22-6150</inkml:trace>
  <inkml:trace contextRef="#ctx0" brushRef="#br1" timeOffset="121582.9541">20288 12220 8680,'39'0'32,"1"0"-32,-1 0 0,21-20 0,-1 20 64,20 0-32,2 0 192,18 0-64,-20 0-32,0 0-64,0 0-160,-39 0-2274</inkml:trace>
  <inkml:trace contextRef="#ctx0" brushRef="#br1" timeOffset="122130.9854">20525 10393 7559,'0'0'832,"0"0"546,0 0-898,20 0 1,0 0 31,19 0-127,42-21-161,-2 21-160,20 0-32,0 0-32,21-19 32,-1 19-32,-20 0-545,0 0-2658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1:10:17.83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3214 875 1409,'0'0'897,"0"0"0,-19 0-353,19 0 65,0 0-129,0 0 97,-20 0 480,20-21 64,-20 21 32,20 0-128,0 0 96,-20 0 0,20 0 0,-20 0 192,20 0 64,-19 0-223,-1 0-194,20 0-95,-20 0-224,20 0-289,0 0-160,0 0-288,0 0 96,20-20-64,19 20-32,-19-19 32,20 19-64,19-21 128,-19 21-192,-1 0-128,1 0-161,1 21 161,-3-2 31,-17 1 161,-1 1 32,0-2 96,-20 1-32,0-1 64,0 22-32,0-21-32,0-1-32,0 20-32,0-18-32,19-1 32,-19 0 32,20-1 0,0 21 0,0-20 32,0 0 32,-1 0-32,-19 0 0,0-1 224,0 1 64,-19 0-128,-1-20 32,0 20 65,-20 1-161,-19-2 32,18-19-128,3 0-161,-3 20-351,2-20-1154,-1 0-1857,20 19-4421</inkml:trace>
  <inkml:trace contextRef="#ctx0" brushRef="#br0" timeOffset="498.0284">4028 1013 13324,'0'0'352,"0"0"-320,-19 0 577,19 0 1025,0 0-994,19 0-31,-19 0 127,20 20-127,20-1-193,-20 2-351,39-1-33,-18 0-193,-3-1-383,3 1-289,-3 20-640,23-20-833,-41-20-2147</inkml:trace>
  <inkml:trace contextRef="#ctx0" brushRef="#br0" timeOffset="694.0397">4346 1013 6950,'0'-19'8776,"0"19"-9064,-21 19 480,21-19 961,-18 39-896,-2-18-353,-21 19-161,21-1 33,-19 21-705,19-20-1249,0-21-1922</inkml:trace>
  <inkml:trace contextRef="#ctx0" brushRef="#br0" timeOffset="1162.0665">4724 755 7206,'0'0'3748,"0"0"-3716,0 0 609,0 0 1056,18-20-544,-18 20-480,41-20-257,-21 20-95,0-20-225,19 20 32,-19-19-384,20 19-545,-21 0-577,1 0-671,-20-21-2276,0 21-863</inkml:trace>
  <inkml:trace contextRef="#ctx0" brushRef="#br0" timeOffset="1400.08">4882 655 4836,'-59'40'3235,"39"-20"-1153,0 20-448,0-20-609,-1 20-449,21-1-256,21 1 1,-1-20-193,20 19-192,-1-18 32,21-1-64,-21-1-64,22 1-1,-23-1-31,3 2-64,-3-1 256,-38 0 416,0-1 417,-18 1 64,-2 20-128,-21-20-289,-18 0-352,-1 0-64,1-20-64,0 19-288,19-19-641,20 0-864,-1 0-3012</inkml:trace>
  <inkml:trace contextRef="#ctx0" brushRef="#br0" timeOffset="1674.0958">5418 994 17488,'-20'0'352,"20"0"-320,-20 0 257,20 0 287,20 19-159,-20-19-225,20 20-96,19-1 0,2-19 0,-1 21-192,-1-1-384,21-20-193,-21 20 128,1-20-159,-1 19-642,-19-19-736,0 0-544,-20 0-3428</inkml:trace>
  <inkml:trace contextRef="#ctx0" brushRef="#br0" timeOffset="1876.1072">5736 834 16912,'0'41'-33,"0"-22"194,-20 20 1216,0-19-448,0 21-801,-19-2-32,-1 21-96,-1-21-96,23 1-769,-2 0-320,0 0-1057,20-21-897,0 1-3363</inkml:trace>
  <inkml:trace contextRef="#ctx0" brushRef="#br0" timeOffset="2294.1312">5994 655 14029,'0'-59'512,"20"59"-640,-20 0 1473,20 0-191,-1 0-802,21 20-96,0 0-64,-1-1-64,1 2-288,1-2 449,-3 1-418,-18 0-31,1 20 160,-21-21 32,-21 21-64,-19 20 64,22-21-32,-23 22 224,1-22-31,20 1-1,1 0-96,19-21 545,19 1-257,21-20-160,0 20-384,-1-20 512,22 0-512,-23 0-480,23 20-1218,-22-20-2723</inkml:trace>
  <inkml:trace contextRef="#ctx0" brushRef="#br1" timeOffset="7297.4173">4763 1649 3875,'0'0'993,"-21"0"256,21 0 865,0 0-480,0 0-449,-18 0-256,18 0 0,0 0 96,0 0-193,0 0-287,0 0-257,0 0-96,18 0-31,3-20-33,-1 20-32,0-20-32,39 20 32,-19-20-64,19 20-32,20 0 0,2-19-32,18 19 32,-20-20-32,40 20-64,-19 0-32,19-21-64,-20 21 63,19 0 65,-19-19-64,21 19 0,-21 0-192,-18-20 64,-2 20 95,0 0-159,-20-20-96,-19 20-161,0 0-640,-1 0-2274,-19 0-5188</inkml:trace>
  <inkml:trace contextRef="#ctx0" brushRef="#br1" timeOffset="8444.483">3313 2225 9352,'-39'-20'1442,"19"20"-1,20 0 257,-20-20-193,20 20-512,0 0-288,0 0-257,20 0-352,0 0-160,0 0 64,19 0-96,2 0 96,-3 0-160,3 0-192,-1 0-65,-21 20-31,1-20 63,-20 20 129,20 0 192,-20 0 32,0 1 0,0-2-32,0 0 160,20-19-192,-20 40 32,20-19-320,-1-2-289,1 21-544,20-1-481,-20-19-928,-1 0-577,-19 20 704,20-20 2115,-20-1 576,0 1 737,-20-20 1121,1 21 288,-1-2-448,-20 1-449,20 0-384,-19-20-512,-1 19-481,1-19-32,19 0-192,0 0-769,-1 0-2050,21-19-2210</inkml:trace>
  <inkml:trace contextRef="#ctx0" brushRef="#br1" timeOffset="8754.5007">3929 2424 14413,'0'0'737,"0"20"-1218,20-20 1282,0 0 641,20 20-898,-1-1-480,1 1 64,-1 0-224,1 0 384,1-20-544,-3 20-224,3-20-225,-21 0-128,-2 0-672,3 0-1058,-21 0-2626</inkml:trace>
  <inkml:trace contextRef="#ctx0" brushRef="#br1" timeOffset="8962.5127">4287 2345 11594,'-20'19'65,"-1"2"223,1-2 2242,-19 21-352,19-1-1377,-20 1-609,21 0 0,-1-1-224,0 2-480,20-22-929,0 1-834,0 0-1825</inkml:trace>
  <inkml:trace contextRef="#ctx0" brushRef="#br1" timeOffset="9497.5433">4862 2185 11530,'20'0'-224,"-20"0"288,0 0 993,20 20 769,-20 0-865,20 20-192,-20 0 31,19 0-127,-19 19-321,0-19-127,20-1-225,-20 1 64,0-20-64,20 20-705,0-21-704,-20-19-1090,21 20-2914</inkml:trace>
  <inkml:trace contextRef="#ctx0" brushRef="#br1" timeOffset="9851.5635">5338 2286 12651,'0'0'1794,"-19"0"-3523,-1 0 1280,20 19 801,-20 0-159,0 21-161,20 0 64,0 0 160,0-1-64,20 1-32,0-20-320,19 20-64,1-21 128,0-19 128,19 0 64,-18 0 320,-3 0 65,-17-19 159,19-1-63,-20-20-161,-1 0 97,-19 21-1,0-21-95,-19 1-289,-21-1 32,-19 19 256,19 2-63,-19 0-257,-2 19-448,2 0-2275,-1 19-4740</inkml:trace>
  <inkml:trace contextRef="#ctx0" brushRef="#br2" timeOffset="13676.7823">3254 1649 5445,'-20'0'897,"20"0"1024,0 0-63,0 0-545,0 0-192,0 0 65,0 0 63,-20 0-160,20 0-385,0 0-255,0 0-225,0 0-32,20 0 161,-20 0-33,20 0-288,0 0 128,19 0-64,1 0-160,1-20 160,18 20-160,0-20 128,21 20-64,-1-20 0,0 1-160,0 19 32,21-20-96,19 20-65,-20-21-31,21 21 0,-1 0 192,-20 0 32,0 0 96,1 21-32,-1-21 64,-20 0-32,0 0 0,2-21 32,-23 21-64,1-19 32,2 19-64,-22-20-193,1 20-960,-20 0-1666</inkml:trace>
  <inkml:trace contextRef="#ctx0" brushRef="#br2" timeOffset="16231.9284">9806 1868 11947,'0'-21'352,"0"21"289,19 0 1088,-19 0-960,0 0-673,0 0 289,20 0 255,-20 21-31,20-2-161,0 2-63,0 18-161,-1 21-96,1-1-96,-20-19 32,20 0-192,-20-1-128,0-19 31,0 0-287,20 0-449,-20 0-993,0 1-1665,20-21-5926</inkml:trace>
  <inkml:trace contextRef="#ctx0" brushRef="#br2" timeOffset="16707.9557">10321 1887 12203,'0'-19'64,"20"19"288,-20 0 1378,20 0-961,-20 0-673,20-21 288,20 21 161,-21-19-193,21 0-288,-20 19-32,1-21 0,-3 21-192,-18 0-192,0 0-65,-18 0-127,-23 0 384,1 21 128,1-2 0,-21 0 32,21 2 0,19-2 0,0 22 64,20-2 64,20 1-32,19-20 32,1 19-128,20 1 0,-1-20-32,-18 20 64,-3-21-64,3 1-96,-21 0-32,-20 0 32,0 0 224,0-20 544,-40 0-63,19 21-97,-17-2-288,-3-19-63,1 19-193,1-19-289,19 0-608,-20 0-961,40 0-1249,-20 21-4804</inkml:trace>
  <inkml:trace contextRef="#ctx0" brushRef="#br2" timeOffset="17204.9841">10997 2007 8840,'0'0'320,"0"0"257,0-20 1569,0 20-641,0 0-640,0 0-353,0 0 353,20 20 256,18-20-480,-17 20 0,38 0-257,-19-1-96,0 1-128,19 0-64,-19 0-256,-1-20 96,-19 20-384,21-20-321,-21 20-448,-20-20-449,18 0-704,-18 0-2755</inkml:trace>
  <inkml:trace contextRef="#ctx0" brushRef="#br2" timeOffset="17399.9953">11353 1947 13164,'-18'0'-160,"18"20"352,-41 20 1313,21-20-576,-19 19-737,-1 21-159,0-20 31,20-1-225,1 1-543,-1 1-642,20-22-639,0 0-1923</inkml:trace>
  <inkml:trace contextRef="#ctx0" brushRef="#br2" timeOffset="17775.0167">11592 1788 14765,'0'-20'0,"0"20"0,20-20 929,0 20-352,-1 0-449,21 20 160,19-20 1,-19 20-289,1 1 0,-3-2-97,-17 0 97,-1 2-96,-20-2 32,0 22 64,0-2 32,-20 1 32,-1 0 129,1-21 127,20 1-96,0-20-96,0 0 96,20 20 161,21-20-1,-21 20-160,39 0-192,-19-20-384,-1 0-673,1 20-1762,0-20-3779</inkml:trace>
  <inkml:trace contextRef="#ctx0" brushRef="#br3" timeOffset="20192.1549">6291 2345 8007,'-20'0'1153,"2"0"160,18 0 449,0 0 96,0 0-609,0 0-672,0 0-385,18 0 288,2 0 225,21 0-321,-3 0-95,3 0-129,-1 0-96,-1 0-32,1-21-288,-20 21-449,-1 0-576,1 0-769,-20 0-1217,0 0-3556</inkml:trace>
  <inkml:trace contextRef="#ctx0" brushRef="#br3" timeOffset="20357.1644">6332 2483 9961,'-21'20'1281,"21"0"-1761,21-20 832,-21 0 1025,20 0-288,19 0-800,-19 0-193,20-20-160,-1 20-929,1 0-1666,-1 0-3042</inkml:trace>
  <inkml:trace contextRef="#ctx0" brushRef="#br3" timeOffset="20833.1915">7046 2146 13260,'-60'-20'352,"40"20"-320,1-20 289,19 20 704,0 0-481,0 0-672,0 0 160,39 0 256,-19 20-192,20-20-63,-20 0-66,19 20-319,-19 0 0,1-1 128,-21-19-129,0 20 97,0 0 160,0 20 96,0-19 0,0-2-128,20 0-160,-20 21 223,18-19-31,2-2 0,21 1 96,-21 0 0,-2 0-32,3-1 0,-21 1 96,20-20 32,-40 20 161,20 0 223,-39-20-256,-1 20-128,-1 0-224,3-20-128,-3 19-833,2-19-929,19 0-3619</inkml:trace>
  <inkml:trace contextRef="#ctx0" brushRef="#br3" timeOffset="21200.2125">7741 2286 11530,'39'-41'2755,"-39"21"-3075,-19 20 992,-1 0-640,0 0-320,-21 20 128,3 21 128,-3-22-64,21 21-96,20 0 192,0-1 0,20 1-64,0-1 0,21-19-1,-2 0 130,21-20 127,-21 0 288,21 0 65,-21-20-1,1 0-31,-20 0 31,1-19 129,-21 19-257,0-19-160,-41 18-288,21 2 32,-19-21-160,19 21 32,-20-2 64,20 1-544,20 20-578,0 0-1088,0 0-2242,40 0-769</inkml:trace>
  <inkml:trace contextRef="#ctx0" brushRef="#br3" timeOffset="21461.2275">8514 2265 13452,'21'0'160,"-1"0"609,19 0 1185,-19-20-737,20 20-480,0 0-257,-1 0-288,1-20-448,-19 20 32,-3 0-1858,-18 0-2146</inkml:trace>
  <inkml:trace contextRef="#ctx0" brushRef="#br3" timeOffset="21613.2361">8575 2404 10826,'39'20'2947,"1"-20"-2851,0 0 1281,19 0 160,-18 0-928,17-20-577,-17 20-1089,-23 0-2787</inkml:trace>
  <inkml:trace contextRef="#ctx0" brushRef="#br1" timeOffset="27627.5802">4803 1609 4580,'-20'20'1153,"0"-20"-352,20 0 1121,0 0 95,-21 0-479,21-20-353,0 20 0,0 0-64,0 0-224,0 0-320,0 0-257,0 0-96,21 0 0,19-20-32,-1 20-159,41 0 95,-1 0-192,21-19 96,19 19-96,19-20-1,-19 20 1,1-21 32,19 21-128,-21 0 64,1 0-32,-19 0-64,-1-19 64,0 19 0,-18 0 64,-2-20-97,-20 20 129,-19 0 64,-20 0 64,-1-20-96,-19 20-224,-19 0-64,-1-19 64,-20 19 128,-19 0-129,-2 0-31,-18 19 128,0-19 32,-20 0 96,20 0 0,-20 0 0,-21 0 64,21 20-64,-20 0-64,-1-1 64,1 2 128,20-1 0,0-20-96,19 19 0,1 1 0,39-20-32,1 20 32,19-20-32,0 20 32,20-20 32,0 0 449,20 0-161,19 0-160,1 0-95,39 0-33,0 0-32,21-20-32,19 20 0,0-20 64,1 0 32,-1 1 0,0 19-32,-1-20 0,-18 20-32,-20 0-32,-1 0-224,-38-21-64,-23 21-225,-18 0-63,0 0-225,-59 21 577,-1-21 256,-19 0 0,0 0 0,-21 20 32,-19-20-64,0 19 32,-19 1 32,-2-20 32,1 20 224,-20 0 193,40-20-161,20 20-256,40-20-96,-2 0 32,43 0 96,-2 0-288,20 0 160,38 0 160,23 0-128,-2-20-32,40 20 0,20 0 0,1-20 128,18 20 129,22 0 31,-21-20-96,19 20 0,-18 0 97,-2 0 63,-19 0 32,-20 0-63,-20 0-65,-18 0-192,-41 0-96,-1 0-192,-38 0-801,-21 0-481,-19-20 417,-40 20 320,-2 0-95,-37 20 351,18-20 385,-19 20 96,1-20 160,19 0 289,-1 0 255,21 0-223,20 20-161,39-20-128,1 0 32,39 0 225,39 20 383,1-20-383,39 20-257,20-20 64,21 0 193,-1 0 63,0 0 0,-1-20-255,1 20-129,-19-20-769,-40 20-1697,-1-20-1794</inkml:trace>
  <inkml:trace contextRef="#ctx0" brushRef="#br2" timeOffset="29994.7155">3631 1708 352,'-79'0'608,"39"0"-191,1 0 1473,-2-19 224,3 19 32,-3-20-513,21 20-352,-19-20-576,-1 20 96,20 0-161,0 0-415,20 0-289,0 0 352,0 0 449,40 0-417,0 20-224,40-40-224,19 20-64,20-20-65,-1 0-95,42 0 256,-21 1 64,19-1 96,-18-20 224,18 20 65,-18 0 127,-3 1 65,-17 19-161,-41-21-320,2 21-160,-43 0-32,3 0-96,-41 0 320,-21 0-192,1 0-33,-39 0 65,-1 21 64,-19-21-32,0 0-160,-20 0-64,-1 0 128,-19 19 32,20-19 0,-21 20 32,1-20 32,20 39-33,0-18 65,-1 18-160,41-19 0,-1 0 128,1 20 0,19-40 64,21 20 0,19-20 64,0 0 64,0 0 289,39 0-193,1 0-128,39-20-128,20 0 32,1 0 0,39 0 64,-1 0-32,2 1 257,-21-1 191,21-1 65,-23 2-97,-17-1-159,-40 0-129,-1 20-96,-19 0-96,-40-19-288,-40 19-417,1 0 128,-41 0 481,-20 19-64,-17-19 32,-23 20 96,-20 0-32,22-20 64,-21 19 0,-20 2 0,40-1-32,1-1 32,19 1-32,19 0-64,41 0-64,19-20 128,40 20 160,20-20 32,39 0-96,20 0-64,21 0 0,39-20 32,1 20 32,-2-20 128,21 0 32,20 0 65,-21-19 63,1 18 64,-39 2-31,-1 19-33,-20-20 32,-40 20-223,-18 0-129,-23 0-257,-18 0 65,-39 0-801,-21 0-576,-39 20-609,-1-1-3107</inkml:trace>
  <inkml:trace contextRef="#ctx0" brushRef="#br3" timeOffset="33232.9008">9567 517 384,'-20'0'384</inkml:trace>
  <inkml:trace contextRef="#ctx0" brushRef="#br3" timeOffset="33685.9268">9488 437 11466,'-20'0'641,"20"0"-193,0 0 1058,0 0-417,0 0-801,20-20-192,0 20-96,-1 0 0,21 0-96,-20 0-128,19 0-128,-19 20-449,0 0-160,1-1 448,-21 2 129,-21 18 288,1-19 96,0 20 0,1-20 0,-1 19-96,20-18 32,0-2-128,0 21-193,20-20 1,-1 0 128,21 20 96,1-21 31,-3 1 33,-17-20 64,-1 21 289,0-2 800,-20-19-129,-20 20-447,0-1-1,-1-19-255,-17 20-161,-3-20-64,1 0-64,1 0-289,-1 21-768,20-21-2082</inkml:trace>
  <inkml:trace contextRef="#ctx0" brushRef="#br3" timeOffset="33968.9429">10122 695 13100,'0'-19'1089,"-18"19"-1217,18 0 929,0 0-33,18 0-415,-18 0-33,40 0-128,-19 19-32,17 1-64,23 0-64,-22 0-256,1-20-384,0 20-706,-1-1-1120,1-19-3524</inkml:trace>
  <inkml:trace contextRef="#ctx0" brushRef="#br3" timeOffset="34133.9524">10421 636 13837,'-20'0'-161,"0"19"450,0 2 1536,0-2-1216,-19 1-609,19 20-673,0-1-608,0-18-929,20 18-2883</inkml:trace>
  <inkml:trace contextRef="#ctx0" brushRef="#br3" timeOffset="34565.977">10877 476 14253,'40'-39'-288,"-21"19"192,21 1 1089,-19 19-609,-1-21-192,-2 21-64,-18-20 161,20 20-354,-20 0-575,-20 0-65,2 0 449,-2 0-64,-1 20-65,-19 1 129,21-2 160,-1 1 64,20 0 32,0-1 32,20 22 128,-1-22-64,1 1-96,21 0 0,-3 20-64,3-20 64,-1-1-32,-1 21 0,-19-20 64,-20-20 352,0 20 129,0 0-257,-40-20-64,21 20-31,-21-20-65,-1 19-96,3-19-513,17 0-1024,1 0-1730</inkml:trace>
  <inkml:trace contextRef="#ctx0" brushRef="#br3" timeOffset="34746.9873">11335 636 11274,'38'0'-32,"-18"0"2114,1 0-256,-1 19-865,-2-19-385,3 0-191,-1 21-289,20-21-352,-21 0-930,1 0-1504,0 0-3364</inkml:trace>
  <inkml:trace contextRef="#ctx0" brushRef="#br3" timeOffset="34904.9965">11671 517 1249,'-20'0'11499,"1"19"-11467,-1 1 1057,0 0 1025,0 20-1602,0-1-448,1 1-384,-1 0-769,20 0-1506,0-21-4195</inkml:trace>
  <inkml:trace contextRef="#ctx0" brushRef="#br3" timeOffset="35181.0123">11849 497 16527,'81'-40'-32,"-42"40"1570,21 0-449,-21 0-801,1 0-384,-20 19-64,0 2 128,-20-1-193,-20 19-255,-20 1-1,20 0 161,-19 0 256,-1-1 0,20-19-128,20 20 128,0-40-32,20 19-96,20 2-65,-20-2-608,39-19-800,-19 0-801,-1 0-4037</inkml:trace>
  <inkml:trace contextRef="#ctx0" brushRef="#br3" timeOffset="35490.0298">10659 99 11178,'-59'-40'320,"39"40"-640,-1 20 993,21 20 672,-20 19-352,20 21-417,0 0-191,20 19-97,1 0-64,37-19-352,3-1-256,18 1-449,0-21-1377,40 1-3331</inkml:trace>
  <inkml:trace contextRef="#ctx0" brushRef="#br3" timeOffset="35764.0455">12228 199 14157,'79'-40'-545,"-39"59"962,19 2 384,-19-2-97,19 41-95,-19 19 31,-1-19-63,-19 40-385,0-21-192,1 20-801,-21-19-31,0-21-33,-21 1-416,-19-21-609,20 2-1537</inkml:trace>
  <inkml:trace contextRef="#ctx0" brushRef="#br3" timeOffset="36146.0674">13398 576 15182,'61'0'192,"-23"-20"-192,-18 20 897,21 0-577,-3-20-320,-17 20-256,19 0-1602,-20 0-2049</inkml:trace>
  <inkml:trace contextRef="#ctx0" brushRef="#br3" timeOffset="36283.0752">13558 735 15534,'18'59'673,"2"-38"-545,1-21 641,19 19-353,-1-19-672,21-19-1794,-21 19-3812</inkml:trace>
  <inkml:trace contextRef="#ctx0" brushRef="#br3" timeOffset="36694.0987">14570 218 14894,'-20'-59'-385,"0"39"129,20 20 544,-20 20 193,1 20-257,19 19-32,0 1-32,-20 20 32,20-21-160,0 20 1,20 1-226,-1-20-639,21-1-290,0-19-1024,-1 0-6149</inkml:trace>
  <inkml:trace contextRef="#ctx0" brushRef="#br3" timeOffset="37069.1202">14868 398 17456,'-20'-60'-224,"20"40"-577,20 0 1153,0 0 33,-1 0-321,21 20-128,-20-20-289,0 20 193,-1 20-96,-19 0-417,0 0 257,0 0 96,0 19-33,-19 2 97,19-2 0,0-19-96,0-1 223,19 22 97,1-22 64,0 1-32,20 0 64,-21 0-64,21 0-96,-20 0 192,-20-1 161,0 2 223,0-2 97,-40 1-193,1 0-288,-1 0-96,0 0-256,-19-1-353,19 2-736,21-21-1217,-1 0-5702</inkml:trace>
  <inkml:trace contextRef="#ctx0" brushRef="#br3" timeOffset="37278.1322">15364 536 13612,'20'0'1954,"-20"0"-2178,20 0 1794,-20 0-353,19 20-673,21-20-256,0 20-159,-1-20-65,1 20-641,-1 0-576,-19-20-1313,21 20-1570</inkml:trace>
  <inkml:trace contextRef="#ctx0" brushRef="#br3" timeOffset="37459.1425">15682 476 14317,'-20'21'384,"-1"-1"-255,-17-1 992,17 21-673,1-20-576,0 20-929,0-21-609,20 21-640,0-20-3235</inkml:trace>
  <inkml:trace contextRef="#ctx0" brushRef="#br3" timeOffset="37848.1647">15959 437 13676,'79'-60'97,"-38"21"95,-1 19 1473,-1-20-1056,-19 20-449,0 0-224,-20 0-513,0 20-223,-20 0 159,0 20 225,-19 0-33,-22 20-31,41 0 224,-18-1 63,38-18-223,0 18 0,0-19 255,18 20 65,2-20 128,21-1-64,17 1 0,-17 0-64,-1 0 160,-1 0-64,-19 0 160,0-20 321,-20 19 512,0-19-385,-20 0-351,-20 21-33,1-21-128,-1 0-64,1 19-192,-22-19-609,21 0-800,22 0-2755</inkml:trace>
  <inkml:trace contextRef="#ctx0" brushRef="#br3" timeOffset="38137.1813">16277 99 14093,'40'-59'-577,"-21"39"1282,21 20 800,1 20-544,-3-1-32,3 21-224,18 0-97,-19 20-255,-1 19-97,1-19-256,-20 19 0,0 1-64,-20-1-32,-20-19 0,0-1-96,0-19-225,-19 0 33,-1 0-481,-1-21-1217,3 1-3491</inkml:trace>
  <inkml:trace contextRef="#ctx0" brushRef="#br3" timeOffset="38635.2097">17032 497 13837,'39'-21'448,"-19"21"129,0 21 1280,0-21-832,-1 20-640,21-20-289,0 19-96,-1 1-289,2 0-287,-21 0-481,18 0-513,-17 0-447,-1-20-1763</inkml:trace>
  <inkml:trace contextRef="#ctx0" brushRef="#br3" timeOffset="38815.22">17348 417 13612,'-18'0'0,"18"20"1314,-20 0 768,-1-1-1378,1 22-608,0-2-96,1 1-384,-1 0-513,20 0-704,0-21-1474,0 1-5830</inkml:trace>
  <inkml:trace contextRef="#ctx0" brushRef="#br3" timeOffset="39111.237">17528 298 15694,'39'-40'417,"-19"20"-353,0 0 1473,19 20-608,1 0-737,19 0-192,-18 20-64,-1 0 96,-20 20-128,-1-20 0,1 19 32,-20 2-128,-20-2 128,20 0 128,-19 2-96,-1-2 0,20-19 128,0 0-64,20 0-288,19 0 256,1-1-545,19-19-384,1 21-1217,-1-21-3715</inkml:trace>
  <inkml:trace contextRef="#ctx0" brushRef="#br3" timeOffset="41733.387">15781 1391 13644,'-20'0'545,"20"0"-417,-20 0 801,20 0-32,0 0 0,20 19-513,-20 1-288,20 20 96,19-20-64,-19 19-384,20-18-737,-20 18-929,19-19-1153,1-20-5829</inkml:trace>
  <inkml:trace contextRef="#ctx0" brushRef="#br3" timeOffset="41884.3956">16119 1391 15342,'18'19'288,"-18"1"-352,0-20 897,21 21-481,-21-2-512,20 1-1377,0 0-1218,-20-1-4580</inkml:trace>
  <inkml:trace contextRef="#ctx0" brushRef="#br3" timeOffset="42498.4308">16753 1510 13869,'20'79'96,"-20"-19"-96,0-1 544,-20 21-223,20 19-353,-20 1-577,1-1 481,-1-39 160,20-1 160,0-59 64,0 20 545,0-40 288,0 0-865,0-39-192,20-1 32,-20 1 64,0-1-192,19 0-64,-19 1-480,20-1-545,-20-19 768,20-1 289,20 0 192,-21 2 128,21 37 65,-19 2-33,19 39-128,-22 0 32,3 20 32,-1 19 1,0 41 63,0-20 0,-20 39-64,0 0-64,0 1 1,19-1-97,-19 0-64,20-39-513,0-1-800,-20-39-1186,20 0-6437</inkml:trace>
  <inkml:trace contextRef="#ctx0" brushRef="#br3" timeOffset="42649.4393">16733 1967 17360,'-19'20'2434,"19"-20"-2850,0 0 672,39-20 96,1 20-352,19-20-928,2 20-1411,-2 0-1056,-19 0-5958</inkml:trace>
  <inkml:trace contextRef="#ctx0" brushRef="#br3" timeOffset="43001.4596">17528 1847 14926,'39'0'993,"-19"0"-1858,-20 0 1762,-20-19-545,0 19-448,-19 0 0,-1 0 32,1 19 0,-1 2 32,19-21-64,1 40 63,20-20 130,20-1-33,1 1 0,38 0 32,-19 0-32,19 0 0,-19 0-32,0-20-32,-21 19 0,-19-19 96,0 0 384,-19 20-95,-21-20-289,0 20-64,1 0-192,-1-20-865,1 20-865,19-20-768,0 20-2948</inkml:trace>
  <inkml:trace contextRef="#ctx0" brushRef="#br3" timeOffset="43290.476">17885 1887 16207,'20'0'-1249,"-20"-19"1953,-20 19-63,0 0-641,-19 0-64,-1 19 64,19 2 0,1-1 0,20 19 64,20 1 32,1-20 0,19 0-96,-1-1 32,1 1-32,0 0 64,-21-20 321,1 20-33,-20-20-128,-20 20 449,1-20-481,-21 0-128,-19 20-288,19-1-609,-1-19-961,3 20-896,17-20-3300</inkml:trace>
  <inkml:trace contextRef="#ctx0" brushRef="#br3" timeOffset="43607.4942">18203 1987 12267,'40'-20'1602,"-22"20"-1698,-18-20 704,-18 20-256,-2 20-416,0 20 64,-1-20 0,1 19 0,20 1 64,0 0-32,41-20-32,-21-1-192,39 1 96,-19-20 96,19 0 0,-19 0-64,19-20 64,-19-19 128,-19 19 449,-3-20 288,-36 20 128,-3-19-449,-19 19-31,-19-20 31,19 20-384,-19 20-128,-2 0-416,23-19-929,-3 19-2051,21 0-5412</inkml:trace>
  <inkml:trace contextRef="#ctx0" brushRef="#br3" timeOffset="44047.5193">18976 1887 15758,'0'-19'-256,"-18"19"-128,-3-21 576,1 21-160,0 0-160,-19 21 96,-1 19 96,20-1 32,0 21 192,20-1-160,20-19-96,20 0-64,19-1-160,2-39 96,18 0-128,0 0-449,-20-19-384,1-1-512,-1 0-1122,-19-20-1088,-20 1-449</inkml:trace>
  <inkml:trace contextRef="#ctx0" brushRef="#br3" timeOffset="44177.5267">19294 1947 1505,'0'20'5029,"0"0"-4004,0 20 1409,0-20-672,20 19-801,0-19-545,0 20-320,19-20-416,-19-1-577,1-19-1698,19 0-4900</inkml:trace>
  <inkml:trace contextRef="#ctx0" brushRef="#br3" timeOffset="44308.5342">19334 1887 15246,'0'-40'-2819,"0"40"2307,20-19-161,-1 19-8455</inkml:trace>
  <inkml:trace contextRef="#ctx0" brushRef="#br3" timeOffset="44660.5545">19790 1887 15054,'-39'41'704,"-1"-22"-191,1 21 1793,-21-20-1409,40 20-769,-19-1-192,39 1-416,0-20-1,20 19 97,-1-19-193,1 0 161,20 0 31,-20-20 65,19 0-64,-19 0 95,20-20 97,-21 0 160,1 0 0,0 1-64,-20-21 32,21 20-128,-21-20 320,0 21 64,-21 19 193,21-20 159,0 20-288,0 20 1,0-1 127,0 1-224,21 0-64,17 0-224,3 0 0,-1 0-160,-1-20-577,-19 0-160,20 0-769,-21 0-2626</inkml:trace>
  <inkml:trace contextRef="#ctx0" brushRef="#br3" timeOffset="44842.5648">20009 2007 13004,'-20'-20'737,"20"20"864,20 0 1,0-20-1026,20 20-127,-1-20-193,40 20 96,-19-19-32,-1 19-63,-18 0-65,-1 0 32,-1 0-384,1 0-769,-20-20-320,-1 20-1410,-19 0-2562</inkml:trace>
  <inkml:trace contextRef="#ctx0" brushRef="#br3" timeOffset="45165.5833">20207 1550 14157,'0'-21'865,"-20"21"-1442,20 21 1730,0-1 289,20 19-513,-20 1-321,20 19 65,0 21-257,-20 19-224,21-19-64,-21 0 33,20-1-129,-20-20-321,18-19-95,-18-20-289,21 21-544,-21-41-609,20 0-1024,0 0-5126</inkml:trace>
  <inkml:trace contextRef="#ctx0" brushRef="#br3" timeOffset="45340.5933">20585 2027 14349,'19'39'96,"1"1"1378,-20-20 31,20 0-993,-20 19-351,0-19-225,20 20-513,1 1-896,-3-22-1506,2-19-6182</inkml:trace>
  <inkml:trace contextRef="#ctx0" brushRef="#br3" timeOffset="45491.6019">20644 1868 16047,'0'-21'480,"0"21"-4291,0-19 4003,0 19-384,0-19-9482</inkml:trace>
  <inkml:trace contextRef="#ctx0" brushRef="#br3" timeOffset="45973.6295">20902 2146 12844,'20'79'864,"0"-59"-1280,0 21 865,-20-22 575,20-19-703,-1 19-161,1-19 32,-20 0 225,20-19-225,-20 0-256,0-2 32,0-19-97,0 0 33,0 1-288,0-1-128,0 20 351,0 0 322,0 1 63,0 19 64,0 0-160,20 19 192,1 1-159,-1 0-1,18 0-160,3-20-128,-2 20 192,1-20-160,0 0 192,-1 0-64,-19-20 128,0 0 256,0 20 129,-20-20-129,0 0-480,-20 1-352,-20 19-33,1 0 257,-1 0 96,20 0 224,-19 19 32,39 1-32,0 20 129,0-20-1,19 19-128,21-19-64,0 0-64,19 0-32,-19 0-480,19 1-545,0-21-993,-19 0-1474</inkml:trace>
  <inkml:trace contextRef="#ctx0" brushRef="#br3" timeOffset="46212.6431">22033 1232 8359,'0'20'5542,"0"-1"-5478,0 1 1729,0 0-447,0 0-1090,0 1-192,21 18-320,-21-20-609,20 1-1473,0 1-2947</inkml:trace>
  <inkml:trace contextRef="#ctx0" brushRef="#br3" timeOffset="46341.6506">22292 1311 16944,'0'0'288,"0"0"32,0 20 993,-20 1-288,20-2-672,0 20-610,0-19-1760,-20 20-4582</inkml:trace>
  <inkml:trace contextRef="#ctx0" brushRef="#br3" timeOffset="65119.7246">12286 4510 7655,'21'-20'704,"-21"1"-351,0 19 1184,0-20 225,20 0-513,-20 20-96,0 0-64,0 0-96,0 0-865,0 20 128,0 19 193,0 1-257,0 39-64,0-19 96,-20 20-160,-1 0 33,1-1-97,20-19 160,-18-21-224,18 1 64,0-20 64,0-20 32,0 0 673,0-20-97,0 0-576,0-20-96,0 1 0,0-21-288,0 1 768,18-21-512,2 20-96,-20-20-160,21 1 160,19 20 64,-21 19 32,1 0-32,0 20 32,20 1 0,-21 19 0,1 0-32,0 19 96,20 1 64,-21 20 32,1 19-64,-20 1 32,20-1 32,-20 21-64,0-1-32,0-18 0,0 18 0,20-39-32,-20 19-384,21-39-129,-21 0 353,0 0-480,0 0-321,0-20-1057,0 0-1505</inkml:trace>
  <inkml:trace contextRef="#ctx0" brushRef="#br3" timeOffset="65293.7345">12327 4829 16751,'-20'0'801,"20"0"-1185,0-21 480,20 21 705,0-19-641,19 19-192,1 0-225,-1 0-575,1 0-1539,0 0-2882</inkml:trace>
  <inkml:trace contextRef="#ctx0" brushRef="#br3" timeOffset="65530.7482">12863 4729 15310,'0'0'352,"0"0"65,19 20 1312,1-1-479,0-19-578,0 21-95,19-2 95,21 2-479,-21-1-129,2-20-96,-1 19-321,-1 1-319,-19-20-578,20 0 161,-21 0-576,-19 0-545,20-20-225,-20 1-3074</inkml:trace>
  <inkml:trace contextRef="#ctx0" brushRef="#br3" timeOffset="65674.7563">13200 4649 12107,'-39'20'609,"-1"19"544,19-18 1473,-17 39-864,-3-20-993,1 19-545,1-19-192,19 19-128,0-39-1218,20 20-1568,20-20-3140</inkml:trace>
  <inkml:trace contextRef="#ctx0" brushRef="#br3" timeOffset="66186.7857">14034 4192 10473,'-20'-79'609,"20"59"192,-21 0 544,21 20-128,-18 0-800,-2 20-225,-1 0 288,1 39 705,20 1-256,-20 39-224,20 1-97,-18-1-255,18 1-321,18-1 64,2-20-641,0 1 33,21-20-257,18-21-96,-19 1-448,19-20-417,0-20-1633</inkml:trace>
  <inkml:trace contextRef="#ctx0" brushRef="#br3" timeOffset="66662.8128">14451 4530 12299,'-20'60'2370,"20"-20"-2370,0-1-128,20 21 320,-20-21-224,0 1-192,20 1 128,-20-22 256,20-19 769,-20 0 160,0 0-192,0-19-641,0-22-224,-20 1 160,20 1-31,0-21-129,-20 0-192,40 1-513,-20-20-801,39 39 898,1-20 416,0 41 64,-1-2 128,1 21-32,-20 21 288,-1-2 128,-19 1-95,0 20-257,0 0 32,-19-21-64,19 21 0,0-20-64,0 20-96,0 0-353,19-21-31,1 21-353,0 0-192,1-1 545,-1-18 223,-20-2 193,0 2 448,-20-21 609,-1 20 192,-19-20-192,1 0-256,-1 0-449,-19 0-256,19 0-192,20 0-769,1 0-1185,-1 0-1473</inkml:trace>
  <inkml:trace contextRef="#ctx0" brushRef="#br3" timeOffset="66893.8261">15026 4590 15022,'0'0'1857,"0"0"-2177,20 19 1441,0-19 385,0 21-642,-1-2-351,21 1-193,1 0-160,-23 20-160,22-20-32,1-1-320,-2 2-449,-19-2-288,0-19-64,0 21-1217,-20-21-2146</inkml:trace>
  <inkml:trace contextRef="#ctx0" brushRef="#br3" timeOffset="67073.8364">15364 4570 14701,'-40'20'705,"21"-1"-737,-21 2 1537,19-2-95,-37 21-1250,17 0-288,1-1-577,21 1-320,-1 1-865,20-22-1857,0 1-5638</inkml:trace>
  <inkml:trace contextRef="#ctx0" brushRef="#br3" timeOffset="67311.85">15720 4550 16047,'21'-20'544,"-21"20"-864,-21 0 800,3 20-63,-22-20-321,-1 40-64,23 0 128,-3-1 192,1 0-191,20-18 95,20 18-160,1 1 0,17-19-160,3-1-64,-3-20-257,23 19-511,-2-19-1090,-19-19-1730,-1 19-7206</inkml:trace>
  <inkml:trace contextRef="#ctx0" brushRef="#br3" timeOffset="67571.8649">15939 4093 16976,'61'39'-32,"-3"-18"128,3 18 1121,18 1-32,0 0-64,0 19-192,-18 1-289,-3 20-63,-17-21-321,-2 20-64,-19 1-160,-20-20 33,-20 20 31,-1-21-545,3-19-448,-23 0-448,-17-1-833,-3 1-1121,2-20-3940</inkml:trace>
  <inkml:trace contextRef="#ctx0" brushRef="#br3" timeOffset="68393.9118">12088 5623 12972,'-20'0'576,"1"0"-512,-1 20 513,20 0 320,-20 20-161,20 19-191,-20 1-129,20 20 129,0-21-161,0 1-160,20 19-127,0-19 127,19-20-641,1 20-63,0-21-289,19-19-448,-18 20-865,-3-40-1345,3 0-4741</inkml:trace>
  <inkml:trace contextRef="#ctx0" brushRef="#br3" timeOffset="68797.9349">12525 5703 11498,'0'39'2787,"20"2"-2531,-20 18-160,19 1 193,1-1-97,-20 1-64,0 19-192,0-19 32,0-20 64,0-1 0,0-39 128,0 21 0,0-21 673,20-21-321,-20-18-447,0-1 63,0-20 32,0 0-128,20 1-96,-20-20-385,21-1-127,-3 20 320,2 1 256,0 19 64,21 20 64,-23 20 224,23 0-64,-21 0-95,20 20-1,-21 1 32,21 18-32,-20 0-96,-20 21-32,20 0 64,-20-1-32,0 1-96,19-1-192,-19 1-352,20-20-609,-20 0-1025,0-21-1538</inkml:trace>
  <inkml:trace contextRef="#ctx0" brushRef="#br3" timeOffset="68956.944">12703 5981 17072,'0'20'1217,"21"0"-1890,-1-20 993,-2 0 161,23 0-321,-1 19-672,19-19-2115,-19 20-2562</inkml:trace>
  <inkml:trace contextRef="#ctx0" brushRef="#br3" timeOffset="69201.9581">13200 5921 7751,'0'0'10185,"0"0"-10761,20 20 800,0-20 961,0 20-256,-1 20-705,21-20-63,19 19-65,-19-19 0,1 0-385,-3 0-607,-18 0-386,21 0-543,-23-20-962,2 0-4644</inkml:trace>
  <inkml:trace contextRef="#ctx0" brushRef="#br3" timeOffset="69382.9684">13477 5921 14285,'-39'40'256,"19"0"257,20-1 288,-20 1-449,0 20-576,20-21-1218,0 1-287,0 1-610,0-2-7206</inkml:trace>
  <inkml:trace contextRef="#ctx0" brushRef="#br3" timeOffset="69923.9994">13835 5762 14701,'0'41'641,"0"-2"-577,0-20 320,0 22 545,0-2-672,0 1-257,0 0-225,0-1 193,0-19-32,0 0-160,0 0 0,0-20 224,0-20-64,0 0-160,0-20-1,0 21 97,0-21-352,0-20-641,20 21-417,-20-1-127,21 1 1537,-21-2 224,18 41 160,2 0 609,21 0 416,-21 21-160,-2-1-512,3-1-289,-21 1-160,20-1-128,-20 2-64,0-1-160,0-20 96,0 19 64,-20 1-32,20-20 64,0 20-96,0-20 32,20 20-65,0 0 1,-20 0 128,20-1 32,-1-19 257,-19 20 95,0 0 192,-19 0 97,-1 0-192,-20 0-289,19 0-96,-17-1 64,17-19-64,-19 0-256,22 0-192,-3 0-737,21 0-1025,0-19-1826,0-1-4997</inkml:trace>
  <inkml:trace contextRef="#ctx0" brushRef="#br3" timeOffset="70176.0138">14034 5425 11370,'0'20'3171,"40"19"-3139,-1-19 993,21 40 737,-1-21-225,0 21-351,2 0-514,-3 0 129,-17-1-321,-1 1-448,-21-1 32,1-19-96,-40-1 96,20 21 1,-39-20-162,-1-1-127,-1 1-352,3-20-577,-3 1-1410,2-2-2850</inkml:trace>
  <inkml:trace contextRef="#ctx0" brushRef="#br3" timeOffset="70630.0397">14789 5783 12459,'-20'20'3460,"40"-20"-3332,-2 19 993,23 20 0,-1-18-128,-1 18-641,1-19-256,-1 20-64,1-20 32,0 19-32,-1-19-224,1 0-416,-19 0-225,-3-20-577,2 0-736,-20 0-576,0 0-3973</inkml:trace>
  <inkml:trace contextRef="#ctx0" brushRef="#br3" timeOffset="70796.0492">15244 5861 13708,'0'0'-128,"-20"0"64,20 21 1602,-20-1-417,-19-1-577,-1 1-255,-19 20-129,19 0-128,1-1-192,19-19-769,0 20-1409,0 0-2275</inkml:trace>
  <inkml:trace contextRef="#ctx0" brushRef="#br3" timeOffset="71121.0678">15820 5783 11723,'20'-41'2946,"-20"22"-3330,-20-1 1217,1 20 32,-1 0-609,-20 0-288,1 20 192,-1 19 160,-1 21-31,2-21-161,19 21 32,0 0-32,40-1 64,0 1 257,19-20-65,22-1-128,-2 1 97,1-20-129,19-20 64,-20 21-96,2-42-96,-3 21-288,-17 0-1185,-41-20-2018,0 20-11115</inkml:trace>
  <inkml:trace contextRef="#ctx0" brushRef="#br3" timeOffset="78800.5071">17488 4609 10730,'-40'0'768,"40"0"-319,0 0 1248,0 0-576,20 0-576,0 0-193,39 0 161,1 0-97,19 21-31,41-21-65,-1 0-96,0 0 64,-1-21-127,-19 21-1,-18-19-256,-22 19-481,-19-20-896,-40 20-1314,19-20-3811</inkml:trace>
  <inkml:trace contextRef="#ctx0" brushRef="#br3" timeOffset="79124.5257">17885 4451 9192,'0'-20'-352,"0"0"-609,40 0 1441,-20 0 385,-1 1-96,1 19-64,0 0-225,-20 0-288,0 0 481,-20 19-225,0 1 1,-39 20-193,0 0 192,-22-21-127,2 21-161,0 0-128,19-20 288,1 20 65,19-21-97,1 1-192,39-20-96,0 20 64,20 20 288,19-20 97,1-1-129,39 2-160,0 19-64,0-20-96,-18-1-544,-2 1-1698,1 20-1698</inkml:trace>
  <inkml:trace contextRef="#ctx0" brushRef="#br3" timeOffset="79471.5454">17745 5783 15822,'0'20'1282,"0"-20"-1699,20-20 994,21 20 384,18 0-545,21 0-192,19 0 193,1-21 31,-1 21-192,0 0-127,-20-20-418,-20 20-1120,-19 0-353,-1 0-1056,-39-19-4485</inkml:trace>
  <inkml:trace contextRef="#ctx0" brushRef="#br3" timeOffset="79758.5619">17964 5564 9769,'-19'-20'288,"19"20"-608,0-20 640,0 20-288,0 20-256,-20-20 160,0 40 320,-20-21 641,1 21 192,-1 1 64,19-22-128,1 20-288,2 2-65,18-21-31,18 19-129,2-20-159,21 2-129,-1-1-64,-1-1 0,21 1 96,19-20-223,-20 20-162,2-20-671,-23 20-2115,3-20-7079</inkml:trace>
  <inkml:trace contextRef="#ctx0" brushRef="#br1" timeOffset="82427.7145">17627 4649 160,'-20'-19'3395,"20"19"-1121,0 0-256,0 0-449,-20 0-576,20 0-448,-20 0-129,0 0 65,1 0 159,19 0-95,-20 0-225,20 0 0,0 0 193,0 0-65,0 19 1,0-19-65,0 0-32,0 0-127,0 0-129,-20 0 32,20 20 128,0-20-32,0 0 1,0 20 31,-20-20 64,20 0-160,0 0 64,0 19 1,0-19-1,0 0 160,0 0-95,0 0 191,0 0-32,0 0 1,0 0-129,0 0 161,0 0-129,0 0-64,20 0-192,0 0 225,39 0-1,1 0-320,19 0 96,21 0-96,19-19 160,0 19 32,19 0-32,-18 0-127,-1 0-1,1 0 64,-21 0-32,-40-20-256,1 20-33,-21 0-223,-39 0-353,20 0-64,-40 0 97,0 0-418,1 0-447,-21 0 224,-19 0-737,-2 0-2915</inkml:trace>
  <inkml:trace contextRef="#ctx0" brushRef="#br1" timeOffset="82888.7409">18024 4371 8071,'59'-40'192,"-39"40"801,0-19 993,1 19-705,-21 0-960,0 0-65,0 19 256,-21 2 129,-19 18-257,-19-19-63,-1 20-65,1-1 64,0-19 129,-1 20 159,-20-20-127,20 19-1,1-18 33,0-2 31,19 1-95,20 0-225,0-1 32,1-19-352,19 21 288,0-1 64,39-1 129,-19 21 127,39 1-224,1-22-127,-1 21-33,2 0 0,-2-20 64,20 19-288,-19 1 160,-1-20 64,1 0-32,-21 0-32,1-20 0,-19 0-32,-21 19-480,0-19-641,-21 0-737,1 21-2146,-20-21-8455</inkml:trace>
  <inkml:trace contextRef="#ctx0" brushRef="#br1" timeOffset="91102.2107">3394 8803 768,'0'0'961,"0"0"-96,0 0 672,0 0 481,0 0-256,0 0-417,0 0-256,0 0-320,0 0-192,0 0-1,0 0-127,0 0-65,0 0-32,0 0-192,0 0-96,0 0-64,0 0 65,18 0-1,-18 0 96,20 0-32,-20 0-32,21-20-32,-1 20 0,0 0 0,19 0-64,-19 0 0,20 0 0,-21 0 0,1 0 0,20 0-32,-20 0 32,-1 0 0,21 0 32,-20 0-32,21 0 0,-23 0 0,23 0 0,-21 0 32,19 0-32,1 0 32,0 0-64,-21 0 0,21 0 32,0 0 0,-1 0 0,1 0 32,-1 0 0,22 0 0,-23 0 0,43 0-32,-22 0-64,0-20 0,-19 20 0,21 0-32,-2 0 64,-19 0 32,19 0 0,-19 0 0,19 0-96,0 0 64,1 0 0,-1 0-192,2 0-193,-2 0 257,0 0 160,21 0-32,-21 0 32,20 0 0,-18 20 0,18-20 0,0 0 0,0 0 0,1 0 0,0 0 0,19 0-32,0 0 0,0 0 64,0 0 0,1 0 64,-1 0-32,0 0-32,0-20 64,-20 20-64,0 0-32,21 0 0,-20 0 0,20 0 96,-1 0 65,0 0 159,0 0-32,21 0-128,-21 0-32,0 0-32,0 0 33,0-20-1,1 20 96,-1-20 192,-20 20-159,20 0-129,-40 0-192,22 0 64,-43 0-289,3 0-1280,-21 20-962,-20-20-3939</inkml:trace>
  <inkml:trace contextRef="#ctx0" brushRef="#br1" timeOffset="94618.4118">18877 7749 7559,'0'-19'800,"0"-1"-287,20 20 1185,-20-20-225,0 20-320,0 0-480,20 0 31,-20 0-95,0 0-257,20 0-31,-20 40 95,0-1-32,0 21-63,0-1-129,0 21-64,-20-1-64,20-19 0,-20 0-32,20-1 32,-20-19-32,20-20 32,0 0 256,0-20-31,-19 0 255,19 0-191,0-20-289,0-20 96,0 1-160,0-1 32,19 0-64,-19-20-64,20 1-128,0-1-257,0 0 33,1 1-65,-3-1 257,2 21 192,0-1 32,1 20 0,-1 0 64,-2 20 32,3 0 64,-1 0-32,0 0 96,0 20-64,-20 20-32,19-20-63,-19 19-33,20 21 0,-20-21 160,0 21-224,0-1 128,0 1 0,20 0 32,-20-20-128,0-1 32,20 1-32,-20-20-64,0 0 0,20 0-289,-20-20-640,0 0-1153,-20 0-1697</inkml:trace>
  <inkml:trace contextRef="#ctx0" brushRef="#br1" timeOffset="94791.4217">18858 8067 15598,'-20'0'1185,"20"0"-800,20 0 704,-1 0-64,21 0-833,19-20-32,2 20-352,18-19-192,-39 19-1026,-1 0-1665,1 0-4260</inkml:trace>
  <inkml:trace contextRef="#ctx0" brushRef="#br1" timeOffset="95216.446">19632 7987 6181,'0'0'6887,"0"0"-6663,0 0 1153,0 0 353,0 0-737,20 21-384,19-21-193,1 20-160,0-1-192,-1 1 0,2 0-160,-3 0-288,-18-20-225,21 20-224,-21-20-416,-1 0-576,-19 0-450,0-20-2369</inkml:trace>
  <inkml:trace contextRef="#ctx0" brushRef="#br1" timeOffset="95412.4572">19889 7928 11242,'0'20'1698,"-18"-20"-1698,-2 20 1345,-1-20 0,1 40-800,-19-20-321,-1 19-160,0 1-32,1 0-32,19-20-192,0 20-705,20-21-897,0-19-2338</inkml:trace>
  <inkml:trace contextRef="#ctx0" brushRef="#br1" timeOffset="95879.4839">20644 7570 10634,'0'-40'672,"0"20"-31,0 20 512,-20 0-512,0 41-65,1-22-31,-1 21 63,0 20-95,0 0 95,0-1-95,20 1-65,0-1-256,0 1-96,0 0 0,20-1-31,20 1-33,-1-21-385,21 1-640,-21-20-896,2 0-802,-1 0-3747</inkml:trace>
  <inkml:trace contextRef="#ctx0" brushRef="#br1" timeOffset="96392.5133">21021 7809 2562,'20'59'9737,"0"-19"-10089,1 0-65,-1-1 449,-2 2-288,2-2-801,21 1 769,-41-20 320,20 0 224,-20-20 129,0 0 415,0-20-607,-20-20 127,0 20 384,-1-39 97,1 19-416,2-20-353,18 1-225,0-1-479,0 1 31,18 19 289,23 20 64,-1 20 192,-1 0 192,1 0 96,-1 0-224,1 40 0,-40-20 32,20-1-96,-40 21-225,20-20 129,-20 20 192,0-21 64,20 1 192,-19 20 193,19-20-257,0 0-160,0 20 32,19-20-160,1 19-64,20-19-160,-20 0 191,19 20 162,-39-40 191,0 20 128,0-1 961,-39-19-96,-1 0-608,0 0-513,-19 0-96,19 0-576,1 0-674,-2 0-1056,21-19-3235</inkml:trace>
  <inkml:trace contextRef="#ctx0" brushRef="#br1" timeOffset="96638.5274">21557 7948 15150,'-20'0'-128,"40"20"1217,1-20 1057,17 19-961,3 2-737,18-1-223,-19-1-161,19 1-128,-19-20-577,0 20-929,-19 0-1280,-3-20-1538,2 0-5702</inkml:trace>
  <inkml:trace contextRef="#ctx0" brushRef="#br1" timeOffset="96817.5377">21895 7888 13164,'-20'20'-160,"20"0"256,-20 0 1666,0 0-577,0-1-801,-19 22-224,-1-2-96,20-19-96,-19 20-320,19 0-897,0-21-1057,20 2-1762</inkml:trace>
  <inkml:trace contextRef="#ctx0" brushRef="#br1" timeOffset="97078.5525">22312 7908 14093,'19'-40'865,"-19"40"-2147,-39 0 1571,-1 0 479,1 0-511,19 40-161,-20-20 160,20 20 192,20-21-63,0 22-97,20-2-96,0 1-32,20-20 1,-1 0-65,1 0-256,19-1-609,2-19-705,-23 0-1024,3 0-2947</inkml:trace>
  <inkml:trace contextRef="#ctx0" brushRef="#br1" timeOffset="97329.5669">22450 7591 13100,'41'0'1121,"-21"19"-1217,19 0 801,21 22 928,-1-1-160,2-1-351,18 21-194,-20-1 226,20 1-482,-39-1-191,0 1-289,-21 0-64,-19 0-96,0-1 32,-19-19-256,-1 20-641,-20-21-1121,1-18-864,-21 18-1539</inkml:trace>
  <inkml:trace contextRef="#ctx0" brushRef="#br0" timeOffset="101255.7914">17786 5882 992,'0'0'2243,"0"0"319,0-21-480,0 21-705,-21 0 193,1 0 31,20 0 33,-18 0-353,-3 0-160,1 0-32,20 0-160,0 0-96,0 0-161,0 0-319,20-19-97,1 19-96,17 0 0,23 0 65,-2 0-33,40 0-64,0-20 96,0 20-64,21 0-32,19 0-32,-21 0-128,2 0 160,-40-19-192,-1 19 32,-20 0-256,-19 0-352,-19 0-450,-21 0-1024,-21 0-1537,-19 0-5510</inkml:trace>
  <inkml:trace contextRef="#ctx0" brushRef="#br0" timeOffset="101652.8141">18123 5504 11755,'21'-20'288,"-21"20"-384,0 20 512,-41-20 321,-18 20-449,-1 20-32,1-1 161,-20 1 384,-2 1 224,22-22-129,-1 20-127,21 2-256,-1-21-1,20-1-63,20 1-33,20-1 192,40 2-127,-1-1-65,0-1-159,42 21-65,-22-20-32,20 0-64,-20 0-96,0-1-64,-18 1-192,-22 0-257,1-20-416,-40 20-512,20-20-289,-40 20-1024,0-20-2499</inkml:trace>
  <inkml:trace contextRef="#ctx0" brushRef="#br0" timeOffset="104569.9811">3512 10253 9769,'-19'0'320,"19"0"-224,0 0 993,0 0 449,0 0-770,0 0-543,0 0 383,19 0 33,-19 0-257,20 0-160,0 20 33,0-20 63,0 0-96,19 0 64,-19 0-31,20 0-97,-1 0-64,1 0 0,1 0-32,-3 0-32,23 0-32,-2 0 0,0-20 0,1 20 0,-1 0 64,2 0-64,18 0 96,0 0 0,0 0-96,20-19 32,-18 19 32,18 0-64,-20 0-64,20 0 32,0 0 192,-20-20-192,21 20 64,19 0-32,-20 0 0,21 0 32,-21 0 0,0 0-32,20 0 33,-1 0-66,2-21 33,-21 21 0,20 0 65,1 0-97,-1 0 32,0 0-33,-19 0 33,17 0 65,3 0-97,-1 0 96,-20-19-32,21 19-64,-1-20 96,1 20-64,-21-20-32,19 20 64,-38 0 64,19 0-64,-19 0 32,-1 0-64,0-19 64,-19 19-96,-1 0-160,1 0-385,-41 0-672,21 0-929,-40 0-1826</inkml:trace>
  <inkml:trace contextRef="#ctx0" brushRef="#br0" timeOffset="105515.0351">12645 6577 1825,'-41'0'1185,"21"0"577,0 0 224,20 0-32,0 0-417,0 0-480,0 0-160,0 0-64,20 0 0,0 0-257,0 20-63,39-20-257,2 0-32,18 0-128,0 0-64,0 0 32,20 0-32,21-20 32,-21 20 0,20 0 97,-40 0 127,0 0-224,-18 0-160,-21 0-449,-21 0-736,1 0-1634,-20 0-3587</inkml:trace>
  <inkml:trace contextRef="#ctx0" brushRef="#br0" timeOffset="108501.2059">18739 9299 10505,'20'-59'481,"-20"39"-225,0 20 897,0 0-608,19 20-481,-19 0 640,0 39 33,0-19 32,-19 19-64,19 21-225,-40 0-256,20-20-96,0 19-96,1-20 64,19 1-63,-20-40 63,20 0 64,0-20 288,0-20 257,0 0-545,20-20-64,-20 1-64,19-1 96,1-20-320,-20 1-32,20-22-417,20 22-448,-21-1-384,21-19 288,0 39 928,-1 1 418,-19 19 95,0 0 128,1 20-63,-3 20-1,2 0-32,0 19-32,-20 21 1,21-20 63,-21 20-64,0-1-128,0 1-32,0-1-32,-21 1-64,21-20 0,0 19-96,0-19-352,0-20-193,0 0-384,0 0-608,0-20-1346,-20 0-4228</inkml:trace>
  <inkml:trace contextRef="#ctx0" brushRef="#br0" timeOffset="108670.2155">18719 9638 15470,'-20'0'577,"20"0"-641,20 0 672,20 0-127,-1 0-385,21 0-192,-1 0-481,0 0-1120,-19 0-1507,19-21-7269</inkml:trace>
  <inkml:trace contextRef="#ctx0" brushRef="#br0" timeOffset="108897.2286">19294 9517 320,'20'-19'9000,"-20"19"-8455,20-20 1761,-20 20-64,20 20-833,-20-20-255,39 19-514,-19 2-320,21 19-191,-21-20-1,19-1-224,1 2-161,-1-2-415,-19 1-449,20-20-545,-40 20-928,20-20-4005</inkml:trace>
  <inkml:trace contextRef="#ctx0" brushRef="#br0" timeOffset="109101.2402">19592 9478 10057,'-39'0'2242,"19"20"-1633,0-1 928,-19 22 97,19-1-962,-21 19-511,1-19-194,21 0-351,19-1-128,0-19-385,0 0-609,19 0-1472,-19-20-3461</inkml:trace>
  <inkml:trace contextRef="#ctx0" brushRef="#br0" timeOffset="109951.2888">19970 9299 11659,'0'40'-65,"0"-20"162,0 0 95,0-1 32,0 22-128,19-2-192,-19-19-513,20-1 257,-20 2 128,20-21 96,-20 0-161,0 0 33,0-21 288,0 2 160,0-1 225,0-19-1,-20 18-63,20-18 31,-20-1-192,20 20 0,20-20-192,0 21 128,20-1-160,-21 0 32,21 20-96,19 0 32,-19 0 64,-20 20 32,21 0 96,-23-1 65,3 1-97,-21 0-64,-21 0 32,21-20-32,-18 20 32,-2 0 0,-1-1-32,21 1 64,0 1 0,21-2 0,-1 1-32,-2 0-32,3-1-32,-1 2 0,0-1 0,0 0 32,-20 0-160,0-1 224,-20 2-32,0-2 32,-21-19 161,3 20 223,-3-20-192,1 0-159,1 0-162,-1 0-511,1 0-641,19 0-1281,-20-20-5958</inkml:trace>
  <inkml:trace contextRef="#ctx0" brushRef="#br0" timeOffset="110347.3114">18401 9081 8584,'0'0'640,"-20"0"-704,0 19 224,-19 21 1057,-1 20 225,19 0-129,-17 19-416,-3 0-128,21 1-225,2 0-288,18 19-95,18-19-161,23-1-577,17-20-256,23 1 0,18-20 65,1 0-770,19-20-4067</inkml:trace>
  <inkml:trace contextRef="#ctx0" brushRef="#br0" timeOffset="110831.3392">20685 9021 11755,'18'0'640,"-18"0"-480,0 0 481,20 20 352,1 0-513,-1 0-95,0 20 63,19-1 161,1 1 224,-1 20-193,21-1-223,-40 1-129,19 0 0,-39-1-160,20 21 32,-20-20 33,-20-1-161,0-19 128,1-1-32,-21 1 32,0-20-224,1 0-288,-1 0-449,1-1-641,39-19-1568,0 0-3012</inkml:trace>
  <inkml:trace contextRef="#ctx0" brushRef="#br0" timeOffset="111069.3527">21260 9517 13773,'20'0'64,"0"21"384,-1-21 1186,1 20-417,20 20-705,-1-21-320,21 2 1,-21-2-65,1 1-64,1 0 0,-2-20-256,1 0-449,-20 0-672,-1 0-1122,-19 0-2145</inkml:trace>
  <inkml:trace contextRef="#ctx0" brushRef="#br0" timeOffset="111279.3647">21677 9418 8936,'-20'21'1185,"20"-2"-64,-41 21 993,23-21-224,-23 22-513,1-1-896,-19 19-321,39-19-96,-19-20-224,19 20-417,0-21-800,20 1-833,-20 0-2435</inkml:trace>
  <inkml:trace contextRef="#ctx0" brushRef="#br0" timeOffset="111660.3865">22371 9339 10025,'41'-40'-416,"-41"20"352,0 1 1441,-20 19-672,-1-20-609,1 20-64,-19 20 64,19-1 192,-20 21 192,1 0 193,-1-1 96,20 2 96,0-2 192,20 21-257,0-20-191,20-1-161,20 1-127,19-20-65,1 20 32,-1-40-224,20 20 32,-18 0-32,-2-20-96,0 0 96,-19 0-192,-20 0-384,0 0-801,1-20-1634,-21 20-4324</inkml:trace>
  <inkml:trace contextRef="#ctx0" brushRef="#br4" timeOffset="117044.6946">18243 8266 5765,'-20'0'1473,"20"0"-1056,0-20 800,0 20-609,0 0 129,0-20 0,0 20-64,0 0-193,0 0 32,0 0 1,0 0-1,0 0-31,0 0 63,-20 0 1,20 0-1,0 0-95,0 0-33,0 0-160,-21 0-63,1 20-65,2-20 32,-23 20-32,1 20-64,-19-20 64,0 19-64,-1 21 128,1-21-95,-2 21 31,2 0-32,-1 0 0,1 19-32,19 20-32,-19 20 128,19-19-128,1 19 0,19 20 160,-21-20-128,23 1 225,18-1 63,-20 0 64,20 21-31,0-21 255,0 20-191,0-20 63,20 0-159,-2 20 31,2-20-128,21 1-96,-2 19-31,21-40 63,-1 21-96,20-21-32,20-20-64,-18 1 96,18 0-64,0-21 0,-20-19 32,21 0-160,-21-1-32,-19 1-64,-1-40-193,-19 20-319,-21-20-33,-19 0-384,20-20-192,-40 0-1602,1 0-2883</inkml:trace>
  <inkml:trace contextRef="#ctx0" brushRef="#br4" timeOffset="117513.7214">18103 10372 8936,'-20'-19'288,"0"19"-352,20 0 481,-19 0 960,19 0-96,-20 0-320,20 0 32,-20 19 352,20 2-96,-20 18-416,0 1-160,20-1-193,-19 1-95,19 20 63,0-1-64,0 21 1,19-20 31,1 19-63,20 1-33,-1-1 0,21 1-128,20-1-96,-1-19 65,0 19-65,1-39 0,-1 20 0,0-20-96,-18-21 160,-2 2-160,0-2 0,-39-19-160,20 0-64,-20 0-289,-20 0-320,0-19-704,0-2-705,0 21-609,-20-19-1057</inkml:trace>
  <inkml:trace contextRef="#ctx0" brushRef="#br4" timeOffset="117787.737">18739 11267 14093,'0'0'1089,"20"0"-1089,-20 20 865,39-1-97,-19 1 33,20 0-288,19 20 159,0-20 321,-19 20 32,19-21-544,-38 21-385,-1-19 0,-20 18 96,-41 1-64,3 0-96,-23-1 96,2 1-32,0 0 0,-1-21-128,1 1 32,19 0 0,1 0-64,-1 0-608,40-20-545,-21 20-33,21-20-1440,0 19-1922,21-19-6887</inkml:trace>
  <inkml:trace contextRef="#ctx0" brushRef="#br4" timeOffset="118335.7684">20148 11267 12491,'-20'-40'1442,"20"40"-161,-40-20-865,1 20-416,-1 0 32,-19 20-32,18 20-32,-17-20 32,37 19 0,1 1 64,20 0 161,20 0 255,1 0 0,17 0-63,23-1-97,-2 1-192,1 0 0,-1-1-160,-19 1 128,-1-20 65,-39 19 63,0-39 256,0 20 161,-39 0-385,-1-20-128,-19 20-256,-1-20-32,1 20-513,18-20-256,3-20-608,18 20-609,20-20-1473,0 20-5510</inkml:trace>
  <inkml:trace contextRef="#ctx0" brushRef="#br4" timeOffset="119345.8261">20644 11526 13965,'20'-21'897,"-40"2"-833,0 19 352,-19 0 161,-21 19 95,21 2-31,-1-2-353,0 21-160,1 20 257,39-21-225,0 21-64,0-21-96,39 1 0,1-20 96,0 0-192,39-20 160,-20 0-32,2 0-96,-23-20 128,23 0-160,-43-20 128,3 1 96,-1-1-32,-20 0 128,-20-19-224,20 19 0,-39 1 32,19 18 64,0 2-128,20-2 32,-21 21-96,21 0-64,0 21 128,0-2 64,0 2-64,21 18 64,-1 1 0,0 0 0,-2-1-128,3 1 128,-1-20-64,0 0 32,-20 19 96,0-19-192,0-20 160,0 20-128,-20 0 96,20-20-32,0 0 32,0-20 96,0 0-288,20 0 224,-20-19 0,20-1-64,-1 0 0,1 1-384,0-1 256,0 0 64,0 40 0,-1 0 96,1 0 128,0 20-128,-20 20-64,20-20 64,-20 19 32,0-19-64,0 20 96,0-20-224,0-20 128,0 19 64,21-19 256,-21-19-192,0 19-128,0 0-320,20-20-64,-20 0-33,18 0 65,2 0-128,1 0 159,-1 20 321,0 0 353,-1 0 223,-19 0-384,20 0-32,-20 20-96,0-20-128,0 20 64,20 0 0,-20-20 32,20 20 33,0 0-98,-20-20 322,19 0-193,1 0 64,0 0-128,0 0 64,19-20-96,-19 0 160,20 0-64,-1 0 161,-19 0-129,21-19 0,-21 19-64,-20-20-224,0 1 32,0 18-257,0 2-95,-41-2 320,1 21 160,1 0 0,-1 21 160,1-2 320,19 21 161,0 0-65,20 20 33,20-21-64,0 21-65,39-21-64,0 1-95,22-20-193,-22 0-32,0-20-160,-19 0-321,0 20-575,-40-20-1058,0 0-1986,-20 0-7719</inkml:trace>
  <inkml:trace contextRef="#ctx0" brushRef="#br4" timeOffset="120001.8637">20486 12757 9673,'0'-80'4420,"0"41"-3715,0-1-129,0 0 161,-20 0-545,-20 40-160,20-19 192,-19 19 32,19 40-31,-21-21-65,23 41-96,-2-21-64,20 1 32,0 20 64,20-41 0,19 22 0,1-21 256,19-1-63,-19-19-129,19-19-32,-19-1-64,-1-21-32,1 22-64,-20-21-288,1 0-129,-21 1-191,18-1-481,-18 0 608,0 21 417,0 19-256,0 0 160,0 0 96,0 19-33,0 21 1,0-20 64,0 19 32,20 1 32,1-20-64,-21 0 64,20 0 192,0-20 225,-2 0-225,3-20 128,-1 0 65,0 0-289,-20-20-96,20 21 64,-1-1-128,-19 0 0,20 20-33,0-20 65,0 20-32,19 20 64,-19-20-32,0 20-32,0 19-256,1-19-673,-1 0-705,-2 0-2241</inkml:trace>
  <inkml:trace contextRef="#ctx0" brushRef="#br4" timeOffset="120297.8807">21478 12499 10730,'-20'-40'96,"0"40"1057,0 0 833,-19 0-737,-1 0-256,1 20-449,19 19-95,0-18-193,20 18-128,20-19-128,0 20-64,-1-1-288,21-19 63,-20 20-31,19-20 0,-19-1 192,0 1 192,-20 1 160,0-1-32,-20-20-64,-19 19-96,19-19-224,-20 0-384,1 0-866,-1 0-864,20-19-3075</inkml:trace>
  <inkml:trace contextRef="#ctx0" brushRef="#br4" timeOffset="120708.9041">21637 12558 11947,'40'-19'160,"-40"19"-160,0 19 1505,-20 1-223,20 0-610,-20 0-416,-1 19-191,3 1-33,18-20-129,0 20-159,18-21 96,3 1 64,-1 1 128,0-21-32,19 0 64,-19 0-64,20-21 128,-20 1-128,-1 1-224,-19-1-545,0 0-96,20 0 1,-20 20-33,0 0 609,0 0 223,0 0 33,0 20 32,0 0 97,0 0 191,0-1 224,20-19 353,0 20 64,-20-20 320,20 0 0,1-20-64,-3 20-192,2-19-192,-20-21-609,21 20-288,-21-20-640,0 21-610,0-21-576,0 20-1088,0 0-3428</inkml:trace>
  <inkml:trace contextRef="#ctx0" brushRef="#br4" timeOffset="121090.9259">22114 12677 4548,'0'20'3427,"0"-20"-929,19 0-544,1 0-256,0-20-289,0 20-352,19-20-384,1 20-449,-20-19-128,-20-1-320,0 0-321,0 20 129,-20 0 224,-20 0-289,21 0-127,-21 0 384,20 20 192,0 19 32,1-19 0,19 20 64,0-20-32,19 19-32,1-19 192,20 21 32,-1-22 449,1-19 63,0 0-159,-1 0 192,2 0 256,-3-19-225,-18-22-223,21 21-193,-21-19-288,-1 19-384,1 0-705,0 0-833,-20 20-1825,20-20-8200</inkml:trace>
  <inkml:trace contextRef="#ctx0" brushRef="#br4" timeOffset="121192.9318">22788 12737 11627,'59'20'-193,"-38"-20"-2433</inkml:trace>
  <inkml:trace contextRef="#ctx0" brushRef="#br4" timeOffset="124797.138">18679 894 9288,'40'-19'-1345,"-40"19"-32,0-21 1281,0 21 192,0 0 96,0 0 449,0 0 544,0-20 160,0 20-32,-20 0-416,20 0-513,-20 0-159,1 0-33,-21 0-96,-1 0-32,-18 20 0,-1-20-64,1 0 0,-20 0 32,-20 0 0,-1 21-32,-19-21 32,-20 0 160,1 0 513,-2 0-385,1 0-224,-20 0-96,-19 19-64,18-19 96,-18 20 0,-20-1 64,19 22-32,1-21-32,-2-1-32,22 1 0,-2-1 33,2 2 31,19-21-64,21 20 0,17 0 0,22-20-64,0 19-33,20 1-63,19-20 0,20 20-32,20 0 160,0 0 32,0 0 64,20 0 0,0 19 64,0 1 0,-1 0 0,21 19-32,0 1-63,-1 20 31,1 19 0,-19 0 64,17 1-32,3 39 64,-1 0 64,-21-20 0,21-20 65,-20-19-65,0-21 96,-20 21 33,19-41-97,-19 21-96,20-21 0,-20 2-128,20-2 0,-20-20 0,20 2-32,-20-1 64,20 0 96,19-20 97,1 20-97,-1-20-128,42 20 64,-22-20 0,20 0-192,20 0 192,20 0-96,1 0 32,19-20-32,19 20 160,21-20-352,-1 20 256,22-20-64,-2 0 0,20-1-32,0 21-32,21-19 64,-21 19-32,20-19 64,0-1-96,1 20 64,-2 0-64,2 0-32,0 0-257,-21 0 514,20 0-225,-20 0 192,1-20-192,-21 20 64,1 0 0,-21 0 0,2 0 0,-22 0-32,0 0 64,-18 0 0,-1 0-32,-1 0 128,-18 0-256,-1-21 96,-20 21 96,-20-19-32,0 19-96,2-20 32,-22 20-65,-19-20-95,19 20 0,-19-19-96,-1 19 64,-19-21-1,21 21 193,-21-20 128,-20 1 1,0-1 95,0 0 0,0 0-32,0-20-128,0 21-96,0-21-32,0 1-32,-20-1-128,20 0-1,0-20-95,-21-19 96,21-1-161,-20 1-63,0 0 192,20 19 128,0 1-1,-18-2-63,18-18 0,-21-1 192,21-19 32,0 19-64,0 1-64,0 0-32,0 19 31,0 0 161,21 1-32,-21 19 0,0-19-32,0 18 97,18-17 63,-18 17 96,0 1 224,0 21 257,0-21-449,0 20-224,-18 20-64,-23 0 32,1 0 0,-19 0 0,-1 0 0,-40 20-32,1-20 64,-19 20 0,-21-20 32,-19 0 160,-22 20 449,1-20 0,-19-20-129,-41 0 33,2 20-193,-22-20-160,-18 20-95,-21 0-97,0 20-32,1 0 96,18 19-545,-19-18-320,41-2-864,-2 1-577,21 20-513,0-20-5605</inkml:trace>
  <inkml:trace contextRef="#ctx0" brushRef="#br4" timeOffset="130652.4728">19871 3278 4388,'-20'-19'2722,"20"19"-1120,0 0-834,20 19-319,-2 1-33,2 20 33,1 0 159,-1 19 161,0 21 0,-1-1 128,1 1-97,-20 19-351,0-20-289,0 1 0,20-1-32,-20-19-256,20-20-480,0 0-385,-20-21-289,19-19-1088,1 0-2883</inkml:trace>
  <inkml:trace contextRef="#ctx0" brushRef="#br4" timeOffset="130998.4926">19672 3676 13068,'-40'20'1377,"40"-20"-1537,0 0 32,0 0 640,0 0 161,0 0-257,0-20-31,0-1-129,0 2 32,40-21-160,-21 0-64,21-19-64,-20 19 0,19-19 33,-19-1-162,0 20 129,1 1-32,-1-1 64,-20 20 289,18 20-129,-18 0-480,20 20 352,1 0 32,-1 19 0,19 21-32,21-20-416,-1-1-321,1 1-897,-1 0-992,-18-20-2659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1:12:55.44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9448 536 896,'0'0'2210,"0"0"-544,0 0-193,0 0 289,0 0-64,0 0-257,0 0-224,0 0 32,0 0-96,-20 0-224,20 0-128,0 0-96,0 0-193,0 0-127,0 0-161,0 0 128,20 0 33,-20 0-225,20 0 128,-20 0-64,20-19-224,0 19 64,-20-20-64,19-1 64,1 21 32,-20-19-224,20 19 32,-20-20 0,20 20-64,-20 0-160,0-20 31,0 20 97,0 0-128,0 0 192,0 0 0,0 0-321,0 0 161,0 0 0,0 0 160,0 0-33,0 20 129,-20 0 0,20-1 64,0 2 0,0 18-32,0 1 0,0 0 0,0-1 0,0 1 0,0 20-32,0-21-64,0 21-64,0 0 160,0-21-64,0 21 128,0-21-64,0-18 0,0 19 32,0-21 32,0 21-96,-20-20-32,20 0-224,0-20-129,-20 20-127,1 0-65,-1-20-127,0 0 447,0 0 321,0 0 193,-1 0 607,3 0 129,18 0-224,0 0-513,0 0 65,18 0 223,3 0-288,19-20-288,0 20 545,-1 0-417,1-20-96,-1 20-161,1 0-735,1 0-674,-3-20-1153,-17 20-3683</inkml:trace>
  <inkml:trace contextRef="#ctx0" brushRef="#br0" timeOffset="1392.0796">10917 894 11947,'0'-40'352,"0"40"705,0 0 577,0 0-1602,0 0-160,0 0 160,0 21 0,0 18-32,0 0 32,0-18-32,0 18-32,19 0-32,-19-18 96,20-1 64,0-20 224,1 0-32,-21 0-96,20-20-159,-2-1-98,2 2-95,1-1-96,-1-19 64,0 18 64,-1 1 32,21 20 64,-20 0 160,0 0 32,0 0 64,-1 20-160,-19-20 0,0 21 64,0-1 0,0-1-288,-39 1-640,19-1-962,-40-19-1665</inkml:trace>
  <inkml:trace contextRef="#ctx0" brushRef="#br0" timeOffset="1529.0873">10738 695 15118,'80'-40'512,"-61"21"-704,21 19 0,-20-20-2435,19 20-8039</inkml:trace>
  <inkml:trace contextRef="#ctx0" brushRef="#br0" timeOffset="2049.1172">12108 914 11050,'0'0'993,"0"-20"-417,0 20 1186,0 0-705,0 20-352,0-20-257,0 19-127,20 1-193,0 1-32,-20-1-64,19 19-128,-19-20-193,20 2-255,-20-1-930,20-20-1248,-20 0-2979</inkml:trace>
  <inkml:trace contextRef="#ctx0" brushRef="#br0" timeOffset="2178.1244">12128 815 14765,'-20'-40'929,"20"20"-1089,0 20 513,20 0-321,-20 0-1826,20 0-5349</inkml:trace>
  <inkml:trace contextRef="#ctx0" brushRef="#br0" timeOffset="2359.1349">12465 854 14669,'0'21'-1697,"-19"-21"1729,-1 19 64,0 1-352,20-1-1442,-20 22-1217,20-2-1185,20-19 2115</inkml:trace>
  <inkml:trace contextRef="#ctx0" brushRef="#br0" timeOffset="2618.1496">12505 1093 1505,'40'-20'2562,"-1"-1"577,-19 2-256,-20-20-929,20-2-897,-20 2-320,0 0-545,-20-21-288,0 0-32,0 0-33,1 1-191,-1-1 224,-20 1 448,20 39-128,1-20-160,19 40-64,-20 0 97,20 0 383,0 40 32,0-1 65,0 1 63,20 20-255,-1-1-97,1 21-96,0-21-64,20-18-64,-21 17-128,21-17-480,1-2-802,-23 0-704,2-18-2658</inkml:trace>
  <inkml:trace contextRef="#ctx0" brushRef="#br0" timeOffset="3144.1797">12762 994 9513,'0'0'2402,"21"0"-2594,-21 0 1281,0 0-96,20-20-833,0 20 0,0-21 64,0 21-32,-1-20 0,-19 1-127,0-1 31,0 1-128,0 19-289,-19-21 161,-1 21-32,0-20 64,0 20 96,20 20 96,-20 1 32,20-2 96,0 1-32,0 19 64,0-18-31,20-1-97,0-1-64,0 1-32,0-1-64,-1 2-64,1-21 64,0 20 64,-20-20 32,0 0 128,0 0 32,0 0-64,0 0-128,0 0 0,0-20-32,0 20-64,0 0 128,0-21-96,20 2 32,-20 19 32,0-20 32,20 1 96,-20-1 96,0 20 129,19-21-33,-19 21 32,20 0-32,-20 0 161,20 0-97,-20 21 65,20-21-321,1 20-128,-21-1-160,18 1-321,-18-1-576,20 2-608,1-1-481,-21-20-1986</inkml:trace>
  <inkml:trace contextRef="#ctx0" brushRef="#br0" timeOffset="3340.191">13161 854 14413,'0'0'128,"0"0"64,18 0 1762,3 0-1249,-1 0-481,0-20-32,19 20 33,1-19-129,0-2-289,-1 21-767,-19-19-514,0 19-1601,-20-20-4996</inkml:trace>
  <inkml:trace contextRef="#ctx0" brushRef="#br0" timeOffset="3534.202">13240 556 9801,'20'40'833,"-1"0"1825,-19 0-128,20-1-1280,-20 21-834,0-20-64,20 20-191,-20-21-129,20 0-321,-20 2-351,20-22-866,-20 1-1473,19-1-3619</inkml:trace>
  <inkml:trace contextRef="#ctx0" brushRef="#br0" timeOffset="3679.2103">13497 854 12075,'20'21'96,"-20"-21"545,0 19 576,0 1-1121,21-1-1153,-21 1-769,0 1-2722</inkml:trace>
  <inkml:trace contextRef="#ctx0" brushRef="#br0" timeOffset="3816.2181">13517 735 15438,'0'-40'-2819,"0"40"1827,0-19 575</inkml:trace>
  <inkml:trace contextRef="#ctx0" brushRef="#br0" timeOffset="4003.2288">13657 794 11434,'20'21'1474,"-1"-2"-866,-19-19 1923,20 0-1282,0 0-833,0 0-224,-20-19-960,20 19-1603,-1-21-4611</inkml:trace>
  <inkml:trace contextRef="#ctx0" brushRef="#br0" timeOffset="4638.2653">13716 556 13196,'0'20'480,"0"0"-415,20-20 1120,-20 40 96,0-21-705,0 21 1,0 0 96,0 0-193,20 0-128,-20-21-191,0 22-161,20-2 32,-20-20-321,19 1-191,1 1-225,-20-1-256,20-20-96,0 0 289,1 0 191,-3-20 289,2-1 128,0-18 128,1 19 384,-21 1 801,20 19 192,-20-21-640,0 21-449,0 0-160,0 0 96,-20 21 129,20-21-65,0 19-128,0 1 0,0-1-96,0 1-96,20-20-192,-20 21 416,18-1-224,3-20-128,-21 0 192,20 0-256,0-20 63,-20 20-31,20-21-384,-20 21-193,19-20 192,-19 20 225,0-19-65,0 19 449,0 0 353,0 19-33,0 1 161,0 21 287,0-2-287,20 21-65,-20-21-160,0 21-160,0-20 1,0-1 95,0 1-256,0 1 160,0-2 320,-20-20 65,1 1-65,-1 1 321,-20-21-129,19 19-95,-17-19-161,-23 0-224,22-19-96,-21 19-544,21-21-801,-1 1-769,20 1-2371</inkml:trace>
  <inkml:trace contextRef="#ctx0" brushRef="#br0" timeOffset="5013.2866">14471 933 18353,'0'0'-609,"0"0"-2402,0 0 2083,0 0-9354</inkml:trace>
  <inkml:trace contextRef="#ctx0" brushRef="#br0" timeOffset="10827.6193">16336 497 7783,'0'0'961,"0"0"1729,0 0-1184,0 0-1154,0 0 64,20 0 33,-20 0 31,20-21-95,0 21-33,1-19 0,-3-1-95,2 20-65,0-20-64,-20 1-64,21-2-32,-21 1-32,20 20-96,-20-19 0,0 19-32,0-20-32,0 20-97,0 0-63,0 0 32,0 20 160,0-20 64,0 39 64,0-18 96,0 18-96,18 0 0,-18 21 64,21-20-64,-1 0 32,0 20-32,-20-21 32,20 1 0,-20-1 0,0 1-32,19 1 32,-19-2-32,-19-20 32,19 1 64,-20 1-64,0-21-32,0 20 0,-19-20 32,19 0 128,-1 0 257,-19 0 95,22 0 129,18 0-97,0 0-63,0 0-449,0 0 64,18 0-32,2 0-64,21 0 0,-3 0-32,3 0-32,18 0-321,-19 0-383,-20 0-610,19 0-608,-19 0-1569,0 0-5125</inkml:trace>
  <inkml:trace contextRef="#ctx0" brushRef="#br0" timeOffset="11181.6395">16832 676 11659,'0'-21'128,"0"21"1858,0 0-321,20 0-800,-20 0-64,41 21-65,-21-21-191,18 19-289,-17 1-128,19 0-32,-20 0-96,19 0-352,-19-20-225,0 19-608,0 2-1153,-1-21-1153,-19 0-4325</inkml:trace>
  <inkml:trace contextRef="#ctx0" brushRef="#br0" timeOffset="11389.6514">17111 596 3138,'0'0'9161,"0"20"-9033,-20 0 1890,20-1-352,-20 2-1154,0-2-320,1 21 33,-21 0-129,40-21-128,-20 21-449,-1-20-1056,21 1-1922</inkml:trace>
  <inkml:trace contextRef="#ctx0" brushRef="#br0" timeOffset="11822.6761">17389 576 13644,'0'0'705,"0"0"-641,0-20 1698,0 20-1154,20 0-383,0 0-97,19 0 0,-19 0-96,20 20 32,-1-20-96,1 0 32,-1 0-32,-19 20 0,-20 0 160,0 0 96,0-20 257,0 40 63,-20-21-159,20 1-161,-19 0-32,19 0-384,0 19 512,0-18-288,0-2-96,0-19-128,19 20 32,1 1-65,0-21 129,0 0-320,1 19-321,-3-19 193,2 0-930,-20 0-1024,21-19-2403</inkml:trace>
  <inkml:trace contextRef="#ctx0" brushRef="#br0" timeOffset="12003.6864">17429 794 11146,'-40'0'705,"40"0"-353,0-19 2210,20 19-1408,19 0-578,1 0-192,19 0-191,-19-20-97,19 20-64,1 0-609,-1 0-1825,-38 0-6150</inkml:trace>
  <inkml:trace contextRef="#ctx0" brushRef="#br0" timeOffset="12617.7217">18441 636 12107,'-20'0'897,"20"0"-897,0 0 2722,0 0-1376,20 0-738,-1 0-223,1 0-161,0 0-192,21 0-128,-23 0-641,2 0-544,0 0-1314,-20 0-3138</inkml:trace>
  <inkml:trace contextRef="#ctx0" brushRef="#br0" timeOffset="12767.7302">18480 735 11723,'0'40'480,"0"-21"1762,20-19 0,21 21-1249,-23-21-512,22 0-321,1 0-160,-2 0-897,-19 0-2466,0 0-9481</inkml:trace>
  <inkml:trace contextRef="#ctx0" brushRef="#br0" timeOffset="13409.7669">19215 536 13676,'-20'-19'97,"20"19"1344,0 0 321,0 0-1378,0 0-192,20 0-64,20 0 64,-1 0-128,1 0 1,-1 0-97,1 19-33,-19 1 33,19 0-128,-40 0 128,18 20 32,-18-21 32,-18 21 64,18-20 0,-20 20 65,0-1 95,-1-18-128,21-2-96,-20 1 128,20 1-32,0-2 161,20 1-193,1-20-96,19 19-96,-22-19-385,23 20-384,-21-20-1025,0 0-960,-1-20-5574</inkml:trace>
  <inkml:trace contextRef="#ctx0" brushRef="#br0" timeOffset="13583.7768">19195 775 16591,'-20'19'-865,"20"-19"994,0 0 1344,40 0-1121,0 0-192,-1 0-288,21 0-64,-21-19-1217,22 19-2275,-2 0-8263</inkml:trace>
  <inkml:trace contextRef="#ctx0" brushRef="#br0" timeOffset="13864.793">19851 655 12011,'-21'-19'1153,"21"19"-1217,0 0 2274,0 0-1185,0 19-192,21-19-289,-1 21-159,18-2-161,3 1-224,-2 0-256,1-20-353,0 20-608,-1-20-353,-19 20-1088,0-20-5702</inkml:trace>
  <inkml:trace contextRef="#ctx0" brushRef="#br0" timeOffset="14038.8028">20108 636 14669,'-20'19'-32,"1"-19"1762,-1 21-64,0 18-1474,0-19-256,0 20-641,1 0-1601,-1-21-3588</inkml:trace>
  <inkml:trace contextRef="#ctx0" brushRef="#br0" timeOffset="14830.8482">20466 357 9160,'20'-19'-64,"-1"19"1602,-19-20 800,20 20-1441,0 0-97,0-20-95,0 20-160,-1 0-225,1 0-64,0-20-160,0 20 0,1 0-32,-3-20-192,2 20-192,-20-20-353,0 20-31,0 0 255,0 20 321,0 0 96,0 0 96,0 20-32,0-1 0,0 1 32,21 0-128,-21 20-96,20-21-160,-20 21-129,20-21 1,-20 21 192,0-20 160,0-1 96,0 1 128,-20 1 128,0-2 256,-1-20 65,1 1 96,2 1-129,-3-21-256,-19 0 65,20 0 63,1 0 33,19-21 255,0 21-287,0 0-289,19 0 128,1 0-64,0 0 128,39 0-127,-18 0-1,17 0-128,-17 0 32,18 0-609,-19 0-704,-20 21-1826,0-21-4131</inkml:trace>
  <inkml:trace contextRef="#ctx0" brushRef="#br0" timeOffset="15437.8829">21499 676 10634,'-21'-21'4356,"1"2"-4228,20 19 2146,0 0-1185,0 0-641,20 0 353,1 0-128,17 0-65,-18 0-512,21 0-63,-2 19-354,-19-19-1152,0 0-1346,0 0-3267</inkml:trace>
  <inkml:trace contextRef="#ctx0" brushRef="#br0" timeOffset="15587.8914">21478 755 14221,'-20'39'448,"20"-18"-63,20-2 2113,19-19-1089,1 20-768,1-20-609,-2 0 320,1 0-768,-1 21-1185,-19-21-2692</inkml:trace>
  <inkml:trace contextRef="#ctx0" brushRef="#br0" timeOffset="16244.929">22272 596 1249,'-20'-20'13260,"20"20"-13228,-20-20 1634,20 20-385,20 0-1185,-20 0-64,40 0-32,-1 0 256,1 0 97,19 0 63,2 0-160,-2 20-192,-19-20-256,-1 20 96,-19 0-416,0 0 159,-20-1 161,0 21 192,0 0 32,-40 0 64,21 0 161,-1-1-1,0-18-96,0 18 0,20-20 96,0 1 33,20 1-33,0-21-96,0 20-160,19-20 0,1 0-192,-20 0-321,19 0-800,-19 0-769,-20 0-2338</inkml:trace>
  <inkml:trace contextRef="#ctx0" brushRef="#br0" timeOffset="16419.939">22331 914 16687,'-19'0'-576,"19"0"960,19 0 1442,1 0-1089,41-20-513,-2 20 160,0 0 0,21-19-255,-21 19-193,20-21-1250,-18 21-2625</inkml:trace>
  <inkml:trace contextRef="#ctx0" brushRef="#br0" timeOffset="18527.0596">19672 1609 11562,'19'0'-32,"1"-20"993,0 20 1313,-20-19-800,20-1-289,-20-1-384,0 21-129,0 0-415,0 0-353,-20 0-225,0 0 65,0 21 128,-19-1 160,19-1-96,-20 21 64,21 0-64,19-1-64,-20 1 0,20-20-1,20 21 129,-1-22-32,21-19 96,0 19 97,-1-19-257,1 0 192,-20-19-192,19 0 31,-19-2-127,1 1-160,-1 0-449,-20-20 129,0 21 511,0-21 97,-20 20 32,20 0 32,-21 20 32,21 0-32,0 0 0,0 0 160,0 20 65,0 0-161,21 0-224,17 0-257,-18-1-768,21 1-2338</inkml:trace>
  <inkml:trace contextRef="#ctx0" brushRef="#br0" timeOffset="19140.0947">18223 1550 928</inkml:trace>
  <inkml:trace contextRef="#ctx0" brushRef="#br0" timeOffset="19457.1127">18144 1410 2274,'-61'-79'1569,"41"59"1314,-19 0-353,19 0-1633,-20 20-513,21 0 193,-1 20 64,-20 0-161,40 21-192,-20-2-95,20 0-97,0 21-64,20 0-289,-20-1-127,20 1 32,0-1-193,0-19-127,-1 1 127,1-3 481,-20-17 0,0-2-224,0-19-769,-20 21 32,1-42 384,-1 21 673,-20-19 897,20-2 961,-19 2-257,19 0-223,20-2 31,-20 1-224,20 0-736,20 20-385,0-20-64,0 20-160,19-20-673,1 20-865,19 0-608,-19-19-1922,-1 19-2690</inkml:trace>
  <inkml:trace contextRef="#ctx0" brushRef="#br0" timeOffset="19695.1264">18203 1708 6918,'-21'0'1762,"1"20"-1826,2 0 512,-3 0 417,21 0-737,-20 1-256,20-2-128,0 0 384,20-19 608,1 21 161,-3-21 192,23 0 0,-1-21-192,-22 21-96,3-19-160,-1 0-129,-20-2-96,0-19-319,0 20-418,-20 0-415,-1 1-642,21-1-1152,-18 0-3139</inkml:trace>
  <inkml:trace contextRef="#ctx0" brushRef="#br0" timeOffset="19904.1383">18381 1788 15054,'20'21'608,"0"-21"225,-20 0 1313,-20-21-1473,20 1-225,-20 0-320,20 0 65,-20-19-97,20 19 64,0 0-513,20 20 161,0-20-448,0 20-321,19-20-641,1 20-1889,-20 0-9545</inkml:trace>
  <inkml:trace contextRef="#ctx0" brushRef="#br0" timeOffset="20590.1777">20187 1649 3267,'0'0'7559,"0"20"-7655,20-20 160,-20 20 256,0-1-256,0 21-224,0-20 96,0 0 128,0 1 416,0-21 641,0 19 705,0-19-865,0 0-641,-20-19 33,20-2-33,0 1-160,-19 0-224,19 0-32,0 0-320,19-19 63,-19 19 97,20 0 224,0 0 256,0 0 0,1 20-31,-1 0-65,-2 20-32,-18 0-192,21 20-321,-21-20-512,0 19-640,20 1-545,-20-20-1666,20 1-1889</inkml:trace>
  <inkml:trace contextRef="#ctx0" brushRef="#br0" timeOffset="21030.2028">20505 1748 9513,'20'-20'2466,"-20"0"-2498,0 20 1121,0 0-993,0 0-224,0 0 32,-20 20-64,20-20-65,0 20 1,20-20 128,0 20 96,0 0 96,0-20 128,-1 0 33,1 0-1,0 0-96,0 0-32,1 0 64,-3-20-128,-18 0-64,20 20-192,-20-20 0,0 0-320,0 20-65,0 0 417,0 0 160,21 20 0,-21 0 96,20 0-32,-20 21-32,20-3-32,-2 2 64,3 1 384,-1 18 481,0-19 289,-20-1 191,0-19 96,-20 0-63,-21 0-321,3-20-192,-3 20-385,-18-20-192,-1 0-159,1 0-161,0-20 64,19 20-545,-19-20-255,39 0-706,0 20-544,0-20-1985,20 1-8073</inkml:trace>
  <inkml:trace contextRef="#ctx0" brushRef="#br0" timeOffset="21549.2324">21895 1589 1825,'-20'20'12044,"0"-20"-12269,20 0 610,0 0-33,20 0-320,0 0-64,1 0 32,17 20 288,23-20 609,-22 0-416,1 20-449,-1 0-64,-19 0 32,-20-1 0,0 1-64,0 20 224,-20-20 32,20 20 64,-19-21-96,-1 21 33,20-19-1,0-1 128,0-1-128,39-19 0,1 20-96,0-20-320,-21 0-609,21 0-1377,-40-20-2530</inkml:trace>
  <inkml:trace contextRef="#ctx0" brushRef="#br0" timeOffset="21708.2416">21954 1847 15214,'-79'0'1281,"79"0"-1377,0 0 1633,20 0-255,19 0-706,22 21-480,18-21-96,0 0-96,0 0-1057,-19 0-1986,-1 0-4580</inkml:trace>
  <inkml:trace contextRef="#ctx0" brushRef="#br0" timeOffset="25749.4727">16178 1252 7046,'-20'19'385,"-1"1"31,21-20 1057,0 0 1,0 0-129,0 0-160,21 0-64,-21 0-32,20 0-352,0 0-257,19 0-159,-19 0-193,20-20 32,-1 20-64,21 0-96,-21-19 64,22 19-32,18 0-32,-20 0 0,21 0-96,-21-20-192,20 20 256,-18 0 64,18 0-96,-20 0 96,1-20-32,19 20 32,-20 0-96,2 0 96,18 0 0,-20 0 0,21 0-32,19 0-224,1 0 31,-1 0 97,0 0 96,0 0 0,0 20-32,-19-20 64,19 0 64,-20 0-96,20 0 32,-20 0 32,22 0-128,-2 20 32,-20-20-96,20 0-448,1 0-161,-1 0 64,0 0 321,0 0 256,1 0 64,-1 0 96,0 19 64,0-19-64,0 0 32,21 0 32,-21 0-160,0 0 32,21 0 0,-1 0-128,-20 0 96,19 0 32,-19 0 0,21 0 32,-1 0 128,-20 0 33,21 20 159,-21-20 0,0 0-224,20 0-128,-19 0-32,-1 0-64,20 0 32,-20 0 0,21 0 96,-21 0 32,0 0 128,0 0 65,-19 0 63,19 0-224,0 0-32,0 0-64,0 0 32,1 0-32,-1 20 64,-20-20 32,0 0 64,-19 0-31,-1 0-97,-18 0-32,-3 0 64,-17 0 0,19 0 32,-40 0 64,20 0-64,-20 0-32,0 0 64,0 0 32,0 0-32,0 0-63,0 0-1,0 0 0,19 0-32,-19 0-32,0 0 64,0 0-128,0 0 128,0 0-32,0 0 32,0 0-64,0 0-96,0 0 0,0 0-64,0-20-1,0 20 33,0-20 96,0 1 64,0-1 0,0-20-32,0 20 0,-19-20 0,19 1-32,0-2-32,0 2-32,0-21-64,0 1-32,0-1 0,0 1 95,0-1 1,-20 21 64,20-21 32,0 20 0,0-19-224,-20 18-384,20 2-225,0 19 64,0-20 128,0 1 129,0-1 448,0 20 128,0-20 96,0 20 128,0 1-63,0-2-1,0 2-192,-20-1-32,20 20-64,0-20-192,-21 20-1,21-20 33,-18 20 64,18 0 64,-20-20 64,0 20 32,-21 0 0,2-20 0,-1 20-32,1-19 0,-1 19-96,-19-20-257,-1 20 1,1 0 320,-2 0 64,2-20 32,1 20 0,-23 0 32,22 0 0,-1 0 32,-20 0 0,22 0-96,-22 0 32,0 0-32,-19 0 0,20 0 0,0 0 0,-1 0 32,-19 0-64,19 0 64,1 0-32,-1 0 0,1 0 64,0 0-32,-1 0 161,1 0 159,0 0-96,0 0-192,-2 0 0,2 0-64,-20 0 32,20 0-32,-21 0-32,21 0-32,0 0 64,-20 0 0,18 0 0,2 0 0,0 0 64,0 20-32,-1-20 0,0 0-32,-19 0 0,20 0 0,0 0 0,0 0 0,-2 0 0,2 0 0,0 0 0,0 0 0,-20 0 0,18 0 32,-18 0-32,20 20-32,-20-20-96,20 0 32,-20 0 64,-1 0 32,1-20 32,20 20-32,-20 0 160,-21 0 64,21-20-127,0 20 31,0 0-96,0 0-32,-1 0 0,1 0-96,19 0-65,-20 0 97,1 0 32,-19 0 64,19 0-32,0 0 32,-2 0 0,2 20 0,0-20-32,20 0 33,-1 0-1,1 0 32,0 0-32,19 0 64,1 0 128,19 20 0,-19-20-160,18 0 32,1 0 0,22 0-96,-23 19-32,41-19-64,-20 0 96,0 0 0,20 0 0,0 20 32,-19-20 64,19 0-32,0 0 225,0 0 31,0 0-64,0 0-128,0 0-96,0 0 32,0 0 65,0 0-1,0 20 64,19-20 64,-19 20-96,0 0-96,20 0 64,-20 20-63,20-1-33,-20 21 0,20-1 0,-20 1 0,21-1-32,-3 21 64,2 0-32,-20-1 32,20 0-32,-20 2 32,21 18-32,-21-40 0,0 1 0,0-1 0,0-19-32,0 0-448,20-1-513,-20-19-641,0 0 1,0 0-1474</inkml:trace>
  <inkml:trace contextRef="#ctx0" brushRef="#br0" timeOffset="34399.9674">4643 3596 224,'0'0'1377,"-18"0"673,18 0-32,0 0-256,0 0-449,0 0 0,0 0 160,0 0-255,0 0-161,0 0-64,0 0-225,0 0-223,18 0 31,-18 0 1,20 0-129,21 0 33,-21 0-1,39 0-95,-19-19-161,19 19-160,0 0-128,-19 0 96,19-21-96,-19 21-513,1 0-288,-2 0-160,-19 0-416,0 0-993,-20 0-7560</inkml:trace>
  <inkml:trace contextRef="#ctx0" brushRef="#br0" timeOffset="36063.0626">7026 3696 672,'-20'0'256,"20"0"-320,0 0 64,0 0 0,0 0-192,0 0-448</inkml:trace>
  <inkml:trace contextRef="#ctx0" brushRef="#br0" timeOffset="36553.0906">7026 3696 864,'-20'0'1185,"20"0"97,-20 0-129,20 0 96,0 0-128,0 0-32,0 0 96,0 0 32,0 0-128,0 0-256,0 0-160,0 0-97,0 0-127,0 0 31,0 0-63,0 0-65,0 0-64,0 0-64,0 0-31,0 0-1,0 0 32,0 0 32,20 0-96,0 0-128,0 0 64,0 0-96,-1 0 0,21 0 0,1 0 0,-23 0 0,43 0 0,-23 0-96,23 0-32,-22 0-128,21 0 64,-1 0-64,2 0 63,-3 0 65,-17 0-32,18 0 128,0 0 32,21 0-32,-21 0-32,2 19-64,-23-19-32,23 0-129,-2 0 1,0 0 64,1 20 32,-1-20 64,20 0 64,-18 0 64,-3-20 32,22 20 160,-20 0-96,-1 0-64,-19 0-32,1-19 0,-3 19-128,-18 0-192,1 0-65,-21 0-191,0 0-33,0 0-544,0 0-4580</inkml:trace>
  <inkml:trace contextRef="#ctx0" brushRef="#br0" timeOffset="52065.978">1726 7471 480,'-21'0'384,"21"0"-159,0 0 1248,0 0 673,0 0-224,0 0-289,0 0-31,0 0-1,0 0-383,0 0-194,-20 0-191,20 0-128,0 0 32,20 0-129,-20 0-63,0 0-65,0 0-63,0 0-129,0 0-192,0 0-32,0 0-64,0 0-128,0 0 256,0 0-96,21 0-32,-21 0 0,20 0 64,0 0-64,19 0 32,-19 0-32,20 0-64,-1 0 192,1 0-160,-20 0-32,39 0 160,-18-20-128,17 20 64,21 0-96,-18-20 96,18 20-64,-20-20 96,22 20-64,-2 0 0,0-20 0,0 20-32,-19-19 96,-1 19-32,20 0-96,-18-20 96,18 20-64,-20 0-64,21-20 192,-21 20-96,20 0-32,-18 0 64,18 0-32,0 0 0,-20 0 96,1 0-96,-1 0 0,2-20 0,-23 20 0,3 0-64,-1 0 0,-21 0-96,1 0 0,-20 0-32,20 0-417,-20 0-736,-20 0-1474,0 20-9384</inkml:trace>
  <inkml:trace contextRef="#ctx0" brushRef="#br0" timeOffset="54338.1078">6271 7948 8936,'-18'0'1890,"18"0"-1442,0 0 321,0 0 768,0 0-223,0 0-514,0 0-672,18 0 161,2 0 159,21 0-63,18 0-65,1 0-64,39 0 128,-20 0-31,41 0-33,-3 0-64,23-20-31,-21 20-129,1 0 0,-21 0-160,-20-20 96,0 20-289,-18 0-415,-23 0-161,-18 20-576,1-20-545,-21 0-545,0 0-2882</inkml:trace>
  <inkml:trace contextRef="#ctx0" brushRef="#br0" timeOffset="55521.1755">11612 8783 4228,'20'0'1249,"-20"0"320,0 0 65,19 0-161,1 0-192,0 0-512,20-20-192,-1 20 31,1 0-63,19 0-97,-18-20 1,18 20-129,-19 0-160,39 0-128,0 20 0,2-20-32,18 0-32,0 0-64,0 0 0,-20 0 96,21 0 32,-21 0-64,0 0-64,-19 0-96,-21 0-577,1-20-2082,-20 20-8263</inkml:trace>
  <inkml:trace contextRef="#ctx0" brushRef="#br0" timeOffset="61584.5223">2341 5166 3843,'0'0'320,"0"0"545,0 0 897,0 0-225,0 0-576,0 0-512,0 0-225,0 0 256,0 0-127,-20-19-193,20 19-96,-20 19 64,20-19 32,-19 0 64,-1 0 97,0 0-225,0 20 64,-19-20-128,19 21-32,0-2 0,-1 1 0,1 0-32,2-1 32,18 2-64,-20-1 64,20-1 0,-21 1 0,1 20 0,20 0-32,-20-21 0,20 21 64,0 0 0,20-20 64,-20 19-32,20-19 32,1 20 32,17-19-32,3-2 32,-1 1 129,-1-20-129,1 19 0,-1-19 96,-19-19 96,20-1 65,-1 1-97,1-2-32,1 1 1,-23-20 31,22 21 96,-19-21 1,-1 0 31,-20 20 0,18-19 65,-18 19-1,0-21 65,-18 22 63,-2-20-159,-1 19-97,1-20-32,-18 20-223,17 0 31,-19-20-192,20 20-32,1 20 63,-1-19-223,20 19-705,0 0-1281,0 19-1345,-20 1-2371</inkml:trace>
  <inkml:trace contextRef="#ctx0" brushRef="#br0" timeOffset="62608.5809">3333 5961 9737,'-20'0'-160,"20"0"-225,-19 0 257,19 0 128,0 0 192,0 0-32,0 0 161,0 0 512,0-20-257,0 20-160,-20 0 65,20 0 160,0 0 63,-20 0-127,20-20 95,-20 20-255,20 0-33,-20 0-128,1 0-128,-21 0-128,20 0 0,0 20-32,-19 0 0,19 0 0,-21 0 0,3 0-64,17-1 0,1 21 0,20 0 32,-20 0 32,20 0-32,0-1-32,20 21 0,-20-21 64,20 2 0,21-2-32,-2 1-32,1 0-1,19-21-63,-19 1 160,19 0 64,1-20 64,-21 0 193,22-20 95,-2 0-192,-19-19-31,-1-1-65,1 20 32,-20-39-64,-1 19 96,-19 0 64,0-20 65,0 20-193,-39-19 96,19 19 96,-20 0 225,1 1 224,-22 19-481,23 0-160,-3 20-352,2 0-161,-1 0-896,0 20-1057,1 0-1922</inkml:trace>
  <inkml:trace contextRef="#ctx0" brushRef="#br0" timeOffset="63683.6425">6152 5166 8391,'0'-19'65,"0"19"95,0-21 704,0 21 1,-19 0 0,-1-19 64,0 19-513,0 0-287,-19 19-97,-1-19-64,-1 21-33,3 18 33,-23-18 0,22 18 0,-1 0 32,1 2-32,19 17 0,0 3 96,20-22 0,0 41 33,0-21-65,40 2-64,-21-3-353,41-17 161,-21-2 192,42-19 128,-22-1 449,0-19 287,21-19 65,-1-20-96,-20-2 64,2-18-161,-23 19-31,3-20-64,-21 1-1,-20-1-223,-20 1-289,-21 18 128,-18 2-64,1 0-128,-3-1-64,2 40-256,19-20-513,-19 20-608,19 20-1666,19-1-3652</inkml:trace>
  <inkml:trace contextRef="#ctx0" brushRef="#br0" timeOffset="64426.6849">7066 5961 9160,'0'-20'801,"0"20"-160,0-20 704,-20 20-288,20-19-353,-20 19-223,0-20-97,0 20 161,0-21-97,1 21-352,-21 0-96,-1 0-64,3 21 0,-3-1 0,-18-1-64,19 1-32,1 20 128,19 0-32,0 19 64,0-19 32,20 19 0,20 1-32,20 0-64,-1-21-481,1 21-127,19-40 191,20 20 417,2-40 128,-2 0 385,-20 0 351,22-20-191,-22-20-161,-1 1-191,-17-1-33,-21 0-32,0-20 32,-40 20 161,0 1-1,-21-21-224,3 20-96,-23 21-128,2-1-64,19 0-385,-19 20-1152,19 0-2019</inkml:trace>
  <inkml:trace contextRef="#ctx0" brushRef="#br0" timeOffset="65097.7232">7998 6736 1889,'-39'-19'9289,"19"19"-9321,0 0 32,-19 0 32,19 0 160,-20 0 0,0 0-192,1 19 0,19-19 65,-21 20 95,23 0-64,-2 0-96,-1 0-32,1 19 32,20 1 32,0 20-32,0-21 32,20 21 0,21-21-32,-23 1 64,23 0-64,18 0 32,-19-20-64,20 0 64,-1-1 192,-18-19 609,18-19 256,-1-1-64,3-20 64,-22 1-128,1-22-224,-20 2-449,-20-1 192,0 1-95,0-1-417,-40 1-32,1-1-33,-1 20 194,-19 0-1,-2 21-321,23 0-415,-23 19-898,22 0-2113</inkml:trace>
  <inkml:trace contextRef="#ctx0" brushRef="#br0" timeOffset="66186.7856">10936 5166 3427,'-19'0'4324,"-1"0"-3619,0-19 512,0 19-641,-19 19-384,-1 1-224,0 1 32,-19-2-64,18 21 64,3 0-64,18 19 128,-1-19-64,21 0 64,0 19 97,0-19 159,21 19-64,19 1-224,-1-20 64,21 19-224,-1-18 0,0-22 160,21 20 160,-41-39 417,22 21 127,-2-21-127,-19 0-97,-1 0 161,-19-21-64,20 21-65,-20-39 1,-1 20-129,1-22-32,0 2 65,-20-21-161,0 20-64,0-19-31,-20 19 63,0 0 224,1-19-191,-1 18-97,0 22-160,-20-20 32,20-2 0,1 22-32,-1-21-32,-21 21-32,21-22-32,2 22 32,-2-2 32,-1 21-160,1 0-289,0 0-31,1 0-97,-1 21-352,0-2-800,0 1-1090,20 20-4132</inkml:trace>
  <inkml:trace contextRef="#ctx0" brushRef="#br0" timeOffset="66799.8207">11790 6060 14541,'0'-39'353,"-20"19"-802,20 0 385,0 0 128,-20 20-64,20-20 0,-19 0 0,-1 20 192,0 0-96,-20 20-128,21 0 32,-21 20-32,20-1 32,0 21 0,1 0-32,19-1 32,19 21 0,1-20 32,20-1-32,-1 1-128,21-21 64,-1 1 32,2-20 320,-2-20 417,20 0 224,1-20-224,-21 0-225,0-19 97,-19-21-257,-19 20 32,-21-20-31,0 1-193,-41-1-32,2 1-160,-21 19-160,1 0 31,-22 0-63,23 21-288,-22 19-994,40 0-1697,-19 19-7911</inkml:trace>
  <inkml:trace contextRef="#ctx0" brushRef="#br0" timeOffset="67376.8537">12744 6756 13837,'-20'-39'608,"20"18"-640,-21 2-192,21 19 128,-40-21-128,22 21 31,-23 21-287,21-2 384,-19 2 96,-1-2-32,0 21 0,21 20 32,-1-21 0,20 21 32,0-1-32,20 1-160,19-21-97,1 1 97,19 0 128,2-20 96,-3-20 321,1 0 415,2 0 65,-2-20 32,-19-20-384,0 21-1,-21-41-128,-19 20-95,0-19-65,-19 19-32,-1-20-128,-20 21 32,-19-1 129,19 0-129,-19 21-192,18 19-257,1 0-896,1 0-1954,39 19-8840</inkml:trace>
  <inkml:trace contextRef="#ctx0" brushRef="#br0" timeOffset="68011.8899">13617 7431 6309,'0'-20'1346,"-21"20"-1602,1 0 416,2 0 448,-23 20 161,1-20-609,1 20-96,-1-20 513,-19 20 640,19 19-512,1-19-449,-21 20-128,21-19-64,19 17 96,0 23 32,20-21-32,0-1-128,20 21 33,18-21-97,23 1-33,-2 0 1,1-20 64,19-1-96,-20 2 64,20-1 32,2-40 321,-22-1 447,1 2 193,-21-21 449,1 0-321,-19-19 64,-3-1-224,-36 1-449,18-1-224,-41 1-160,1-2 64,-19 22-224,0-1-128,-1 20-320,-19 20-1346,18 0-2947</inkml:trace>
  <inkml:trace contextRef="#ctx0" brushRef="#br1" timeOffset="73164.1847">355 5584 7591,'-39'0'2274,"19"0"-1602,0 0 930,0 0 64,20 0-449,0 0-577,0 0-351,0 0 191,0 0 161,0 0-193,20 0-256,20 0 129,-20 0-129,19 0-160,1 0 32,1 0 64,-2-20-224,1 20-96,-1 0-513,-19 0-832,0 0-770,-20 0-735,0 0-3877</inkml:trace>
  <inkml:trace contextRef="#ctx0" brushRef="#br1" timeOffset="73489.2032">276 5623 8456,'-20'20'736,"20"-20"-864,0 0 1185,-19 20 673,19-20-641,0 21-385,0-2-63,0 1-128,0 19-257,0 2-64,0-2-64,-20 1-32,20-1 32,-20 1 32,20 0 33,0-20 31,0 19 0,20-19 0,0 0 129,-1 0-65,21-20-96,0 0-192,-1 20 32,1-20-224,1 0-513,-23 0-576,23 0-417,-21 0-960,0 0-4645</inkml:trace>
  <inkml:trace contextRef="#ctx0" brushRef="#br1" timeOffset="73849.2238">733 5882 3971,'0'0'4228,"-20"0"-4356,20 0 1217,0 0 1345,0 0-1184,0 20-450,0-20-159,0 19-161,0 1-95,0 0-97,0 0-128,0 0-32,0-20-96,0 20 0,0-1-160,0-19-384,0 0-449,0 20-641,0-20-1633,0 0-5957</inkml:trace>
  <inkml:trace contextRef="#ctx0" brushRef="#br1" timeOffset="74354.2527">891 5703 4868,'0'-19'673,"0"19"-673,21 0 929,-21 0 800,20-21-672,0 21-352,-20 0-193,19 0-159,1 0-33,0 0-64,0 0-31,0 0-65,-1 21 32,1-21-64,-20 0 0,0 19 64,20 1 161,-20-20-129,0 19-128,0 1 0,20 21 0,-20-22-64,0 20 0,0 2 64,0-2-64,20 1-32,-20 0 64,0-1 32,0 1 353,0-20 256,0 20-33,0-21 65,0-19-32,0 21-65,0-21-191,-20 19-129,20-19-64,-20 0-224,0 0-96,-19 0-673,19 0-1345,0 0-1633,0 0-8136</inkml:trace>
  <inkml:trace contextRef="#ctx0" brushRef="#br1" timeOffset="74996.2894">256 6577 9256,'-19'-20'1314,"19"0"-706,-20 0 833,20 20 97,0 0-513,-20-19-449,20 19-415,0 0-33,0 19 352,0 1-95,20 0-161,-20 20-96,0 0 0,20 0-32,-20 19-64,0-19 0,0 0-32,0-1 32,19 1 0,-19-20-128,0 0-352,20 0-834,-20-20-896,20 19-1313,-20-19-6118</inkml:trace>
  <inkml:trace contextRef="#ctx0" brushRef="#br1" timeOffset="75213.3019">456 6696 14061,'0'21'-288,"0"-21"384,0 19 1121,0-19-96,18 20-641,3 0-288,-1 0-95,0 0-33,0 0-225,19-1-415,1-19-417,-20 20-448,-1-20-513,1 20-2178</inkml:trace>
  <inkml:trace contextRef="#ctx0" brushRef="#br1" timeOffset="75408.313">713 6756 12523,'-20'0'289,"0"20"-482,20-20 578,-19 0 480,-1 20-609,0 0-192,0 0-64,0-1 0,1 1-96,-1 20-705,0-20-929,20 0-2433</inkml:trace>
  <inkml:trace contextRef="#ctx0" brushRef="#br1" timeOffset="75617.325">932 6637 15566,'20'0'321,"-1"19"-289,-19 2 1153,0-2 96,0 2-897,0 18-192,0 1-288,0 0-384,0 19-929,0-39-1282,20 20-3715</inkml:trace>
  <inkml:trace contextRef="#ctx0" brushRef="#br1" timeOffset="76699.3868">654 5842 2882,'-20'0'2595,"20"0"-2691,0 0 0,0 0 544,0 0 64,0 0 193,20-20-128,-20 20-33,19 0 257,-19 0-96,20 0-161,-20 0 97,0-19 31,0 19-95,0 0-65,0 0 1,0 0-225,0 0 0,0 0-127,0 0-33,0 0 192,0 19 224,0 1 33,0-1-289,0 22-160,0-2-64,0 1-64,0 0-64,0-1-480,0-19-385,0 20-352,0 0-1250</inkml:trace>
  <inkml:trace contextRef="#ctx0" brushRef="#br1" timeOffset="81743.6754">17071 4431 11947,'-20'-20'576,"20"20"-351,20 20 31,-20 0 1281,20 19-608,-20 21-256,20-1-65,-20 21 1,20-1-257,-20 2-128,0-22-159,0 1-130,0-21-191,19 1-352,-19-20-481,0-20-801,20 20-961,-20-20-5861</inkml:trace>
  <inkml:trace contextRef="#ctx0" brushRef="#br1" timeOffset="82039.6923">17330 4908 14477,'18'40'1313,"-18"-40"-1377,20 20 96,-20-1-128,0 1 96,0-20-32,0 20-64,21-20 160,-21 0 257,20 0-161,-20-20-256,20 0 0,-20 1 31,19-1-127,-19-20 609,20 20-353,0 20 224,-20 0 96,20 0-127,0 0-97,-20 20 0,19 0-64,-19 0-64,20 0-288,-20 19-865,20-19-417,0 0-416,0-20-1537,-1 20-3331</inkml:trace>
  <inkml:trace contextRef="#ctx0" brushRef="#br1" timeOffset="82573.7228">17865 4530 10473,'-39'-79'1154,"19"59"-738,20 20 705,-20 0-320,-1 20-673,21 19 96,-20 1 160,20 20 129,0 19-161,0 1-192,0 0-31,0-1-97,20-19-161,1-21 97,-21 1-160,20-20 96,0 0 96,-20 0 96,0-20 289,-20-20-193,20 0-192,-20 0 160,-1 0 384,1 0 1,20 0-193,0 1 65,0-1-513,20 20 352,1-20-288,19 20-96,19-20-65,-19 20 97,-1 0-96,1 0 64,-20 0-96,0 0-289,-1 0-63,-19 0 127,0 20 97,0 0 0,0 0 320,-19 19-192,19-19 191,0 0 33,0 0 193,19 0 63,-19 0 256,40-20-31,-20 0 63,19-20-63,-19 0-193,21 0 64,-21 0 97,-2-20-257,-18 21-160,0-21-737,0 0 225,-18 20-1346,-2 1-1505,0 19-4004</inkml:trace>
  <inkml:trace contextRef="#ctx0" brushRef="#br1" timeOffset="82805.7361">18421 5067 9384,'0'0'2339,"0"-20"-546,0 0 161,-20 0-769,20 0-512,-20-19-417,20-1-288,0 20 705,0-19-609,0 19-32,0 20 64,20-21-128,0 21-96,0 0-193,-1 0-1184,1 0-1634,0 21-5029</inkml:trace>
  <inkml:trace contextRef="#ctx0" brushRef="#br1" timeOffset="83229.7603">18640 4968 11434,'20'39'96,"-20"-19"161,0-20 960,0 20-513,0-20-351,0 0 95,19 0 962,-19 0-450,0-20-735,20 0-161,-20 0-32,0 1-64,20-21-257,-20 20 386,20-20-706,-20 40 0,20-19 1,-20 19 127,19 19 257,-19 1 64,20 0 160,-20 0 32,0 20 32,0-21-192,20 1 64,-20 0 64,20-20 64,-20 0 128,0 0 481,20-20-161,-1 20-287,-19-20-97,20 1-32,0 19-128,-20-20-193,20 20 546,1 0-225,-3 0 64,-18 0 32,20 20-544,0-20 704,1 19-576,-21-19-321,20 0-736,-2 20-609,3-20-1281,-1 0-2914</inkml:trace>
  <inkml:trace contextRef="#ctx0" brushRef="#br1" timeOffset="83568.7798">19255 4948 9513,'0'0'1921,"-20"0"-1825,0 0 897,20 0-416,-20 20-481,0-1-192,1 1 32,19 0 32,0-20-449,0 20 97,19 0 320,1-20-32,20 0-160,-20-20 256,-1 20 160,1-20 64,0 0 288,-20 0-63,0-19-65,0 19 193,0 20 480,0-20-417,0 20-63,-20 0-417,20 0-192,0 20 128,0 0 64,20 0-64,-20-1-128,20 1-256,0 0-192,-1 0-449,1-20-224,0 20-225,1-20-704,-21 0-1409,0 0-897</inkml:trace>
  <inkml:trace contextRef="#ctx0" brushRef="#br1" timeOffset="83806.7933">19393 4331 12780,'0'21'1025,"0"-2"-737,20 41 961,1-20 0,-21 39-672,20-20-417,-20 40-96,20-18 0,-2-21-64,3 19-192,-1-39-193,-20-1-223,20 1-769,0-20-321,-20-20-1249,19 20-4740</inkml:trace>
  <inkml:trace contextRef="#ctx0" brushRef="#br1" timeOffset="84427.829">19672 4411 15118,'0'0'32,"0"0"-961,19 20 1634,-19 20 127,0-1-383,20 1-33,-20 40 65,20-21-129,-20 20-192,0 2-160,20-22-64,-20 1-384,0-21-1,20 1-384,-20-20-127,19-20-33,1 0 640,0 0 193,1-20 32,17 0 160,-18-20-64,1 21 64,-1-21-192,0 0 672,-20 20-287,0 1 127,0 19 513,0 0-417,0 0-416,-20 0 0,20 19 32,-20-19-64,20 20 64,0 0-32,0 0 32,20 0 65,0-20-1,-20 20 128,19-20-288,1 0 64,0 0-32,-20 0-320,20 0 544,-20 0-544,0 0-33,0 0 193,0 19-96,0 1 160,0 20 96,0 0 32,0 20 224,0 0-64,0-1-128,0-19 32,0 19 0,20-19 33,-20 0 223,0-21 385,0-19 256,0 20 416,-20-20-288,0-20-577,0 1-319,-19-1-161,-1 0-160,-1-20-609,3 20-480,17-19-609,-19 18-768,21 2-1826</inkml:trace>
  <inkml:trace contextRef="#ctx0" brushRef="#br1" timeOffset="84665.8425">20306 4590 18385,'21'0'-2050,"-21"0"1698,20 0 224,-20 19-2339,0 2-4676</inkml:trace>
  <inkml:trace contextRef="#ctx0" brushRef="#br1" timeOffset="84802.8504">20426 4928 15534,'0'20'96,"20"0"0,-20-20-480,0 0-1474,0 19-11625</inkml:trace>
  <inkml:trace contextRef="#ctx0" brushRef="#br1" timeOffset="86368.9399">17330 5803 7046,'0'0'1313,"18"-20"481,-18 20 256,0 0-288,20 0-481,21 0-192,-2 0-128,1 0-192,0 0-161,-1-21-448,1 21-128,-1 0-32,1-20-288,1 20-449,-23 0-704,-18 20-769,0-20-897,0 21-4388</inkml:trace>
  <inkml:trace contextRef="#ctx0" brushRef="#br1" timeOffset="87117.9827">17289 5902 11851,'0'0'1185,"0"0"-1409,0 0 128,21 0 160,-1 19 0,-20-19 64,18 20 96,2 20 417,-20-20 95,21 19-95,-1 21-257,-20-20-160,20 20 1,-20 0-161,19-1 64,-19 20-64,0-19 32,0 19 0,0 2 0,-19-3 64,19 2 97,0-1-33,-20-19-64,20 19 0,0-19 32,0 19 0,0-19-63,20 0-33,-20-21 0,0 21-64,0-1 128,0 1-96,0-21 0,-20 21 32,20-20-32,0 0 32,0 20-128,-20-40 96,20 19 129,0-19 63,0 0-32,20 0 0,-20 0-64,0-20 1,0 19-65,0 1 0,0-20 0,0 20 64,0 0-32,0 0-64,0 0-32,0-1-32,0 2 0,0-21 32,0 20 0,0-1 0,0-19 32,0 20 32,0-20 97,0 20-33,0-20-32,0 20 32,0-20 64,0 20-96,0 0-32,0-20-64,0 0 33,0 20-33,0-20 128,0 0-32,0 0 128,0 0 32,0 0-95,0 0-129,0 0 32,0 0-32,0 0-32,0 0-32,20 0 96,-20 0 0,19 0 0,21-20-128,0 20 96,-1-20-160,21 0-288,-1 0-449,0 0-961,-18 0-1729,19 1-6567</inkml:trace>
  <inkml:trace contextRef="#ctx0" brushRef="#br1" timeOffset="88510.0623">21458 5723 9480,'-20'0'1090,"20"-20"-514,-20 20 1282,20 0-545,-19 0-384,19 0 32,0 0 0,0 0-321,0 0 33,0 0-193,19 0 225,-19 0-353,20 0-31,0 0-97,21 0 64,-23 0-192,22 0 0,-19 0 1,-1 0-290,-2 0 193,3 0 0,19 0 0,-20 0-192,-1 20 128,-19-20 32,20 0 32,0 0-64,-20 0 32,0 19 32,0-19-96,20 0 0,-20 0 0,0 20 32,0 1 64,0-1-32,0-1 64,0 20-32,0-18 0,0 18 0,0-19-32,20 20 64,-20 0-32,0-21 64,0 21-96,19 0 64,-19 0-32,0-21 0,-19 21-32,19 1 32,0 18-96,-20-19 96,20-1 32,-20 21 0,20-1 32,0 1 0,-20 0 64,20 20-32,0-21 128,0 20-192,0-19 96,-20-1-96,20 21 32,0-1-32,20-19-64,-20 19 129,0 1-65,0-21-64,20 21 160,-20-1 96,0-20 64,0 22-32,0-22 33,0 1-65,-20 19-64,20-19-64,0 0-128,20-1 128,-20-19-96,0 19 0,0-19 96,20 0-96,-20 0 96,0-20-96,20 19 0,-20-18 96,0-2-96,19 1 0,-19 0 161,0-1-1,0-19-32,0 21 96,0-21-32,0 0-96,0 0 97,0 0-33,0 0 32,0 0-64,0 0 32,0 0 32,0 0-160,0 0 32,0 0 32,-19-21-96,19 21-32,-20 0-32,-20 0 0,20 0-32,-19 0-320,-1 0-449,-19 21-704,-20-21-962,-2 20-2209,-37-1-7336</inkml:trace>
  <inkml:trace contextRef="#ctx0" brushRef="#br1" timeOffset="91651.242">18162 5723 13741,'-18'-20'352,"18"1"865,0 19 288,0 0-1184,0 39-97,0-20 641,0 42-417,0-22-63,0 1-161,0 19-64,0-19-64,0 0-96,0-1-288,0-19-1,18 20-351,2-40-545,-20 20-1314,21 0-2561</inkml:trace>
  <inkml:trace contextRef="#ctx0" brushRef="#br1" timeOffset="92206.2739">18818 6179 11723,'0'0'704,"0"0"161,0 0 865,0 0-833,0 21-161,0 18 1,0 1 0,20 0 31,-20 20-223,0-21-257,0 21-128,0-21-32,20 1-320,-20 0-256,0-19-641,19 17-801,-19-38-1986</inkml:trace>
  <inkml:trace contextRef="#ctx0" brushRef="#br1" timeOffset="92733.304">19573 6637 13708,'0'0'673,"0"0"-96,0 0 736,19 19-320,-19 2-192,0 19-385,0-1-32,0 1-31,0 0-129,0 19-128,0-19-160,20-1-128,-20 1-129,0 0-63,20-1-673,-20-18-1409,20-2-2851</inkml:trace>
  <inkml:trace contextRef="#ctx0" brushRef="#br1" timeOffset="93101.3251">20247 7352 18097,'0'20'-128,"0"-20"-769,0 0 897,21 19-385,-21 1-2337,0 0-1763</inkml:trace>
  <inkml:trace contextRef="#ctx0" brushRef="#br1" timeOffset="93258.334">20565 7570 14445,'20'21'1506,"-1"-21"-1474,-19 0-32,0 19-993,20-19-1570,-20 0-3715</inkml:trace>
  <inkml:trace contextRef="#ctx0" brushRef="#br1" timeOffset="93404.3423">20802 7670 11050,'0'20'480,"0"-20"417,21 20 801,-21-20-1538,0 0-1345,0 0-1858</inkml:trace>
  <inkml:trace contextRef="#ctx0" brushRef="#br1" timeOffset="93525.3493">20942 7749 14381,'20'20'0,"-20"-20"64,0 0-64,20 0-480,-20 0-2755</inkml:trace>
  <inkml:trace contextRef="#ctx0" brushRef="#br1" timeOffset="93808.3654">21399 7888 16815,'0'40'129,"-20"-20"63,20 0 1409,0 20-127,0-1-449,0 21-481,0-20-352,20 20-192,-20-21-96,0 1-1025,19 0-2114,-19-1-5926</inkml:trace>
  <inkml:trace contextRef="#ctx0" brushRef="#br1" timeOffset="96483.5184">18838 7471 10794,'0'-40'1089,"-20"0"-224,20 21 256,-20-1 224,0-20-352,-19 20-673,-1 0-96,1 20-96,-22 0-63,3 20-65,-3 0 0,22 40 32,-1-21 128,0 41 64,21-1 32,19 1-160,19 0 64,21-21-128,0 20 65,39-19-129,0-20 32,21-21-33,-1 2 130,20-21 95,-20 0 352,1-40-223,-21-20-65,-19 1 32,-21-1-32,-19-19 321,-20 19-1,-20-20-127,-39 1-193,-1 19-160,-19 1-64,-1-1-128,-19 40-32,20-19-288,19 39-834,21-20-1088,-1 20-2659</inkml:trace>
  <inkml:trace contextRef="#ctx0" brushRef="#br1" timeOffset="97226.561">20604 5882 11627,'-19'-60'160,"-1"41"256,0-1 321,-20-1-545,1 1-128,-21 20-64,1 41 0,0-2 32,-2 0 256,21 41 33,-19 0-65,19-1-160,21 21-32,19-21 64,19 21-96,21-41-64,19 20 0,22-19 96,-2-19 417,0-22 608,20-19 32,0 0-289,0-19-63,1-22 96,-1-19-320,-39 1 255,-1-20-159,-39-1-225,-20 0-159,-20-19-161,-39 19 192,-1 1-64,-19 20-288,-20 18-32,-1 2-160,1 0-193,0 39-1152,20 20-1634,0-1-3652</inkml:trace>
  <inkml:trace contextRef="#ctx0" brushRef="#br2" timeOffset="101644.8136">18937 7352 960,'21'0'6278,"-3"-20"-5925,-18 20 2497,0 0-575,0-20-674,0 20-384,-18 0-160,18-20-128,-21 20-128,1 0-193,0 0-223,0 0-161,1-20 0,-1 20-128,-20 0-32,20 0 0,-19-19-32,19 19 65,-20 0-162,-19 0 98,18 19-33,-18 1 96,19 0 64,-19 20 32,19-1-256,1 21 64,-1-20 0,20 20 0,20-20 0,-21-2-32,21 23 64,21-21 32,-1 19-352,0 1 608,19-21-544,21 21 448,-1-21-32,2 2-160,18-2-64,0-19 32,0-20 0,1 0-64,-1 0 32,0-20-160,1 0 64,-20 1 64,-1-22 32,-19 2 64,-1-1 32,-19-19-32,-20 19 128,20-20 0,-20 21 96,-20-1 33,0-1-65,0 3 32,1-23 0,-21 22-64,0-1-95,1-20 31,-1 21-96,-19-1 64,18 20-160,-18-19 160,19 19-224,1 20-32,-21-20-1,21 20-287,19 20-545,-20 0-961,20-1-704,20 1-1442</inkml:trace>
  <inkml:trace contextRef="#ctx0" brushRef="#br2" timeOffset="102488.8619">20744 5941 5637,'40'-20'1153,"-40"20"96,18-19 673,-18 19-321,0-20-223,0-1-449,-18 2-97,-2 19-31,-21-20 0,3 1-289,-3-1-255,-18 20-161,19 0 0,-39 0-64,19 20-32,1-1-32,0 1 32,-2-1 0,2 22-32,19-2 32,0 1 32,21 19 0,-1 1-32,0 19 32,20-19 0,20 20-32,0-20 32,19-1 32,21 20-64,19-39 96,21 21-96,-1-42 64,-20 0 128,40 2-64,-19-42 289,-1 21 159,-20-38-191,20-3-1,-38 1-32,-3-19 97,-17-1-97,-21 1-96,-1-21-63,-38 1-193,-21-1 96,-19 20-160,-22 1 192,-18-1-96,20 21-64,-20 19-128,19-1-673,20 21-737,-19 0-960,20 21-2114</inkml:trace>
  <inkml:trace contextRef="#ctx0" brushRef="#br2" timeOffset="104220.9611">13398 5107 11530,'20'0'321,"-20"0"-193,0 0 1762,0-20-705,0 20-673,-20 0-256,0 0-31,-19 0-161,-21 0 32,1 0-96,-20 20 0,0-20 0,-2 19-64,-18-19 64,-21 21-96,3-21-225,-3 19 33,1-19 64,-1 0 64,1 20 160,1-20 0,-1 0 32,20 0 128,18 0-160,2-20 128,0 20 32,20 20-64,19-20-96,-1 0 0,3 21 0,38-21-32,-21 0-96,21 0-32,0 19 96,-20-19 0,20 0 32,0 0 32,-20 0 0,20 0 64,-18 20 32,18-20 64,0 0 0,0 20 0,18-1-31,2-19 63,-20 21-96,41-1 32,-21-1 32,-2 1 0,23 20-96,-21-20 32,19 19 97,1-19-161,0 20-32,-1 0 32,21-1 32,-21 1-64,22 1 32,-23 17-32,3 3 0,18-22 32,-19 1 32,0 19 96,-1-19-64,1 19 0,19-19 257,-18 0 63,-3 0-64,-18 0-31,21-1-33,-2 1-96,-19 0-192,20-21 0,-1 22 96,-19-22-32,0 21-96,20-20 96,-21 0-32,1 19 0,20-19-96,-19 0 192,-3 0-96,22 21-32,-19-22 0,-1 0 32,-2 21-64,23-19-64,-21 18 64,20 1 0,-21-20 32,21 19 0,-20 1 0,19 0 0,1-1 32,1 1-32,-23-20-32,23 20 64,-21-21 32,0 21-160,19-19 32,-19-2 64,0 21 32,19-20-96,1 19 64,0-19-64,-21 0 128,21 0-512,1 0 640,-3 0-256,3-1-128,-21 1 31,18 0-63,-17 0 128,19-20-224,-20 20 64,-1-20 127,1 20-95,0-20 96,-20 0 96,20 0 32,-20 0 0,0 0 0,0 0-32,0 0 32,0 0-96,20 0-128,-20 0 96,0-20-65,0 20 65,19-20 64,-19 0 32,0 0 32,0 0 0,0 1-32,0-21 32,0 0 0,0-19-64,0-1 32,-19 1-32,19-1-320,-20-20-65,20-19 161,-20 20 128,0-40 96,20 19 32,0-19 0,0 20-64,-20-21-321,20 21 225,0-20 128,20 39 96,-20-19 96,0 19 160,0-19 129,0 20-129,-20 19-96,20 0-128,-19 1 193,19 19-1,-20 1-160,20 19 0,0-1 32,0 2-64,-20 19-96,20 0-192,0 0-289,0 0-447,0 0-161,0 19-833,0-19-3491</inkml:trace>
  <inkml:trace contextRef="#ctx0" brushRef="#br2" timeOffset="105821.0525">10758 5941 5028,'20'-20'1346,"-20"20"-994,0-19 1281,0 19-159,0 0-802,0 0-479,0 19 607,0-19 225,0 40-512,20-20-161,-20 39-96,0-19-256,0 40 32,0-21 0,-20 21-64,0 0 129,20 19-65,-39 0 96,19 1 32,0-1-64,0 0-32,-1 0 0,3-19 0,18-1 0,-20 1-64,20-1 64,0 1 96,0-1-64,0 0-31,0-18-33,0-2 128,0 1-32,0-21-64,0 1 64,-20 0-128,20-1 32,0-19 0,0 0 0,20 0 32,-20 0 64,0-20 64,0 0 97,0 0-33,0 0-128,0 0-64,0 0 0,0 0 64,20 0 33,-20 0 31,18 0 64,3 0-96,19 0-32,-20-20-32,19 20 0,1 0-96,-1 0 0,1 0 0,0 0-96,19 0 96,0 0 64,22 20-128,-2-20 160,0 0 97,20 0 63,-20 20-288,21-20 224,19 19-128,-20-19-96,21 21 64,-21-1-64,20-20-64,-20 19 0,1 1 96,-1-20 96,0 20-224,0-20 192,-20 0-96,0 20 128,2-20-192,-22 0 96,1 0-192,-21 0-193,1 0 33,-1 20 32,-19-20 95,1 0 33,-1 0 64,0 0 32,-20 0 64,18 0-96,-18-20 64,21 20 64,-21 0 0,0-20 32,20 20-32,-20-20 96,0 20-64,0-20-32,0 20 32,0-19-32,0-1 32,0 20-32,0-21 0,0 2 0,-20-1 0,20-20 32,-21 20 32,3 0 64,-2-19 0,0 19 0,-21 0 225,23-20-161,-3 21-192,-19-21 96,20 0-96,-19 0 0,19 0 32,-20 0 32,1 1 32,-1-21-96,-1 20 0,-18-19 0,19 19 96,-19-19-160,19 19 160,-19 1-96,0-22 0,-1 22-96,1-1 64,-2-19 0,-18 19 64,20 0 64,-1-19-64,1-1 32,-2 21 65,3-22-129,-1 2 64,-2-1-64,-18 1 32,20-1-64,-1 21 32,1-21 128,-20 1-224,18-1 352,-18 0-192,20 20 224,-21-20-96,1 21-31,0-1-97,18 0-64,-18 1 0,0 18-64,0 2 64,18-20-225,3 39-351,-1-20-609,18 20-1250,21 0-2882</inkml:trace>
  <inkml:trace contextRef="#ctx0" brushRef="#br2" timeOffset="108079.1817">23205 6338 10409,'80'-39'128,"-40"19"321,-1 20 1184,-19-19-544,0 19-160,0 0-480,-20 0 191,0 19-31,-60 21-193,-19 20 1,-41 19-33,-18 0-96,19-19 161,-1-1 223,41-19-223,-1 0-129,41-20-320,-1 0-32,20 0-320,1 0-737,-1 0-1185,20-1-1154,0-19-5572</inkml:trace>
  <inkml:trace contextRef="#ctx0" brushRef="#br2" timeOffset="108331.1961">22629 6398 14958,'20'20'512,"-20"-20"-576,-20 40 64,20-20 513,-19 19 191,-21 21-191,20-19-129,-19 18-32,19-19 97,0 19-321,20-19 64,20-1-32,0 1 65,19-20-161,-19 20 0,39-21 64,-19 1-128,21 0-321,18-20-639,-41 20-1315,3-20-2817</inkml:trace>
  <inkml:trace contextRef="#ctx0" brushRef="#br2" timeOffset="125397.1723">16714 1391 11050,'0'0'128,"0"0"-32,0 0 289,-20 19 191,0 1-127,0 20-129,-19 19 288,-1 21-127,-19 19 127,-22 40-287,-18 1-129,0-21 577,20 0-257,40-39-384,-1-40-96,-1 0 32,21-1-64,20-19-256,-18 0-961,18-20-961,0 0-1634,18 0-4035</inkml:trace>
  <inkml:trace contextRef="#ctx0" brushRef="#br2" timeOffset="125801.1954">16158 1788 13548,'-59'0'32,"18"0"577,21 0 512,-18 0-320,17 0 32,21 0-65,0 0-159,0 0 160,0 0-481,21-20-32,17 0-256,23 0 0,18-19 96,0-21-64,20 1 0,0-1 257,1-20 95,-1 21-320,0-1-64,-39 20 32,-1 1 0,-38 19-224,-1 20-225,-20 0 321,0 20 353,0 0-321,0-1 96,0 21 32,0 1-32,0-22 32,0 20-128,0-19 32,0 20-641,0-20-768,20 0-1218,-20-1-2498</inkml:trace>
  <inkml:trace contextRef="#ctx0" brushRef="#br2" timeOffset="128384.343">22550 1291 2434</inkml:trace>
  <inkml:trace contextRef="#ctx0" brushRef="#br3" timeOffset="135597.7557">3175 11128 1505,'0'0'9129,"0"0"-8681,0 0 97,0 0 1889,0 20-1345,-20-20-897,20 0-96,-40 20 32,21 19 32,-21 1 33,-1 0 31,-18 19 128,1 20-32,-3-18 1,2 18-193,-1-19-32,1 19-32,19-39-64,-19 19 32,18-19-96,21-20-224,2 0-545,-3-20-737,21 0-992,0 0-2851</inkml:trace>
  <inkml:trace contextRef="#ctx0" brushRef="#br3" timeOffset="136044.7813">2877 11108 14253,'0'20'-32,"0"-20"-673,0 0 865,0-20 833,39 20-416,1 0-289,1-20-96,18 20 481,0-19-160,1 19-257,-1-21 32,-19 21-288,-1 0-32,-19 0 0,0 21 0,1-21-32,-21 19 32,0 1 128,-21 20 0,1-20 0,0 19 0,1 1-96,-1 0-32,20-21-224,0 21-1346,0 0-1440,0-1-6119</inkml:trace>
  <inkml:trace contextRef="#ctx0" brushRef="#br3" timeOffset="136888.8295">1189 12181 11787,'20'0'160,"-20"0"-801,0 0 1314,0 19 704,0 21-928,0 0-161,0-1-192,0 2 0,0-2-32,20 0-32,-20 2 64,21-21-64,-21-1 192,20-19 385,-20 0-257,0-19-352,0-1-128,0-21 96,0 2 0,0-21-32,0 21-320,18-1-1,-18 0 161,20 1 128,1 19 64,-1 20 64,0 0 64,-1 20-32,1-1 0,20 21 0,-40 0-32,20-1-32,-1 2 0,1-22 0,0 1 193,-20-20 191,20 0 0,-20 0-288,20-20-64,-1 1 32,-19-2-96,20 1 0,-20 1-96,20-1-64,-20 20 0,20 0 448,-20 0 97,21 0-1,-21 20-64,18-1-64,-18 22-160,0-22-128,20 21-160,1-21-224,-1 22-353,-20-21-64,20-1-832,-2 2-2307</inkml:trace>
  <inkml:trace contextRef="#ctx0" brushRef="#br3" timeOffset="137125.843">1845 12220 12940,'20'20'64,"-20"-20"32,19 40 1185,1-20-32,0-1-544,20 1-545,-21 20-160,21-20-224,1 0-481,-21-1-640,18 2-513,3-1-1185,-3-20-4804</inkml:trace>
  <inkml:trace contextRef="#ctx0" brushRef="#br3" timeOffset="137305.8533">2143 12220 11242,'-21'40'385,"1"-20"-482,20 19 1090,-18-19 673,18 1-1314,0 18-448,-20 0-897,-1 2-832,21-2-1122,-20 1-2306</inkml:trace>
  <inkml:trace contextRef="#ctx0" brushRef="#br3" timeOffset="137644.8728">2361 12280 14541,'20'20'0,"-1"-1"-64,-19-19 801,0 41 128,0-22-737,0 21-256,0 0 32,0-20 192,20 19-128,-20-39-32,0 21 64,0-21-32,0-21-161,20 2-415,-20-1 31,20 0-63,1-1-353,-3 2 480,2-21 673,0 21 1186,1 19 287,-1-21-384,-20 42-352,18-21-160,3 19-289,-21 1-384,20 0-544,0 20-1282,0-20-3843</inkml:trace>
  <inkml:trace contextRef="#ctx0" brushRef="#br3" timeOffset="138721.9343">4663 11267 11242,'-20'-20'1313,"20"0"-864,0 20 223,-18-20 514,18 20-290,0 0-159,0 0-481,0 0 1,0 0 255,18 20-96,-18 20 65,20-1-193,1 1 161,-1 20-65,-20 20-32,20-1-95,-2-19-161,3 39-353,-1-40 482,-20 21-129,20-20-128,0-22-64,-1 3-65,1-21-319,0 0-417,-20-20-544,20 20-833,-20-20-1186,0 0-5508</inkml:trace>
  <inkml:trace contextRef="#ctx0" brushRef="#br3" timeOffset="139276.966">4445 11486 12780,'-20'19'672,"20"2"-608,0-21-32,0 0 32,0 19 32,0-38 385,20 19-193,0 0-192,-20-21 96,20 21-31,0-19-33,-1-2-32,1 2-32,0-2 160,0-18 32,1-1-63,-1 0 63,-2 1 96,2 19-64,-20-20 97,0 21-129,21-1 0,-21 20 0,0-20-31,0 20-161,20 0-96,-20 20 64,0 0 256,20-1 32,-2 21 1,3 19-161,-1-19-128,20 0-128,-1-1-289,-19 1-608,20 0-1473,-1-19-4869</inkml:trace>
  <inkml:trace contextRef="#ctx0" brushRef="#br3" timeOffset="140537.0382">4325 12319 9833,'-18'-39'0,"18"39"-256,0 0 1249,-20 0 544,20 0-1537,0 20 192,0-1 577,0 1 224,0 1-513,0 18-31,20 21-289,-20-20-96,0 19 32,0 1-32,0-21 192,0-19 225,0 0-33,0-20 321,0 0-481,0-20-224,0 0-160,0 1-32,0-21-32,0 0-160,18 0-289,-18 21-576,0-21-64,21 0 960,-1 20 321,-20 0 257,20 1 223,0 19-127,-1 19-33,-19-19-64,20 20 65,0 19-33,-20-18-128,20 19-160,0 0 32,-20-1-128,19 1-128,-19-1-193,0 1-511,0-20-738,0 0-1665,20 0-4196</inkml:trace>
  <inkml:trace contextRef="#ctx0" brushRef="#br3" timeOffset="140810.0537">4625 12399 14157,'0'0'897,"0"20"-1410,18-20 1090,-18 19 608,20-19-416,1 21-449,-1-1-160,18 0-352,-17-1 576,19 2-224,-20 18-95,-1-19-1,21 0-385,-20 0 321,0-20-1025,-20 0-1537,19 0-2339</inkml:trace>
  <inkml:trace contextRef="#ctx0" brushRef="#br3" timeOffset="141027.0662">4902 12399 11274,'0'-20'513,"0"40"-1058,-20-20 930,20 20 1088,-20-20-672,20 19-33,-20 22-95,1-2-160,19 1-225,-20 0-128,0 0-128,20-1-192,0-19-673,0 0-1217,0-20-2082</inkml:trace>
  <inkml:trace contextRef="#ctx0" brushRef="#br3" timeOffset="141451.0904">5040 12379 11659,'20'20'1281,"-20"-20"-1217,20 20 1057,-20 20 1025,0-20-1153,0 19-673,21 1-288,-21-20-160,0 20 544,20-20-480,-20-1 96,0 1-64,0 0 64,0 0-352,18-20 608,-18 0-384,0-20 32,0 20 0,0-20 64,21-19-96,-21 19-288,0-20-129,20 1 353,-20-1 192,20 20 160,0 0 97,-20-1 223,19 21-64,-19 0-95,20 0 31,-20 21 97,20-1-129,0 19-192,-20-18-64,20 18-288,-20-19 480,19 20-352,-19-21-64,20 21-448,-20 0-642,20-20-1184,-20-1-2787</inkml:trace>
  <inkml:trace contextRef="#ctx0" brushRef="#br3" timeOffset="144239.25">8178 11227 11979,'-20'0'737,"20"0"-994,0 0 97,20 20 961,-20 0-32,19 0-97,1 19 321,20 1 64,-1 19-128,1-19-416,0 21-161,-1-2-96,2 1-32,-3-21-31,-18 21-225,21-21 64,-21-19-225,-1 0-223,-19 0-385,20 0 65,0 0-129,-20-1-513,0-19-543,0 0-1282</inkml:trace>
  <inkml:trace contextRef="#ctx0" brushRef="#br3" timeOffset="144671.2747">8079 11585 8488,'0'0'1345,"0"0"-705,0 0 834,0 0 95,0 0-864,0 0-193,18-20-31,-18 0 31,0 1-31,21-2-97,-21 2-96,0-21-95,0 0-97,0 0-64,0 0 32,0 1-64,0-21 64,0 40 128,0-19 289,0 19 191,0 20-191,0-20-161,20 20-448,-20 20 256,40 0-64,-21 0-128,41-1 64,-21 1 32,1 0-96,0 0 128,19 0-320,-38-20-321,17 19-416,-18 1-1281,1-20-1922</inkml:trace>
  <inkml:trace contextRef="#ctx0" brushRef="#br3" timeOffset="145603.3279">8296 12260 1153,'20'-20'10890,"-20"20"-10762,0 20-128,0 20 737,20-1-129,-20-18-287,0 18 31,20-19-96,-20 20 64,0 19 161,20-19 192,-20-20-97,0 0-159,0 0 255,19-20-127,-19 0-417,0-20-96,0-20 32,20 0-64,-20 1-32,20-2-417,-20-18-255,21 19 127,-1 1 321,-2 19 128,2 20 96,1 0 160,-21 20 64,20-1-128,-20 1 64,0 1 97,0-2-33,0 21-64,20-21 0,-20 2-32,0-21 192,0 0 257,19 0-257,-19 0-224,0-21-32,0 2-128,0-1 0,20 0-160,-20 1-225,20-2 289,0 1 32,20 1 128,-21 19 32,1 19 96,-20 1-64,20 1 0,-20-2 32,0 1-32,20 0 32,-20 20-320,0-20 416,0 19-640,21-18-1026,-21-2-1152,18 1-3044</inkml:trace>
  <inkml:trace contextRef="#ctx0" brushRef="#br3" timeOffset="145797.339">8893 12300 14477,'0'0'865,"0"19"-865,18 1 224,-18 1 929,21-21-480,-1 19-545,0 1-384,0 19-257,-1-18-351,21 19-354,-20-21-543,0 2-1955,19-21-4099</inkml:trace>
  <inkml:trace contextRef="#ctx0" brushRef="#br3" timeOffset="145978.3493">9170 12360 13708,'-40'0'257,"20"0"-1,1 19 961,-1 1-160,0 19-512,-20 2-449,21-2-449,19 1-928,-20-20-737,20 20-1825,0-40-3684</inkml:trace>
  <inkml:trace contextRef="#ctx0" brushRef="#br3" timeOffset="146308.3683">9308 12379 9096,'41'20'641,"-41"0"288,20-1 576,-20 22-672,0-21-609,0 20-128,-20-1 256,20-19 449,0-20 64,0 0-224,0 0-257,20-20-320,-20 20 0,20-20-64,-20-20 0,18 21-160,3-1 64,-1-21 96,0 22 224,-20 19 417,20 0 95,0 0-95,-1 19-64,-19 2-257,20 19-256,0-21-96,-20 21-352,20 0-513,0-20-481,-1 0-1056,-19-1-2659</inkml:trace>
  <inkml:trace contextRef="#ctx0" brushRef="#br3" timeOffset="147298.4249">6609 11227 5925,'0'0'1698,"0"0"-1346,0 0 769,0 0 961,0 0-865,0 0-512,0 0 32,0 20-65,0-20-159,0 20-97,20-20 65,-20 20-97,0 19 0,20-19-31,-20 20 95,19 20-96,-19-20-63,20 39 63,-20-19-192,0 19 0,20-19-96,-20 19-128,20-20 192,-20 0-96,21-18 65,-21 19-97,18-21 64,-18 1-32,0-20-32,0 19-32,20-39-225,-20 20-191,0-20-705,0 0-481,0-20-640,0 1-2498</inkml:trace>
  <inkml:trace contextRef="#ctx0" brushRef="#br3" timeOffset="147839.4559">6451 11366 9577,'0'20'1569,"0"0"-1665,0-20 160,0 0 1249,0 0 449,0 0-801,19-20-481,-19 0 33,20 20-33,-20-20-63,20-20-97,0 21-160,-20-1-128,20 0 0,-1-20 0,1 21-32,-20-1 0,20 0 0,-20 20 96,0 0 128,0 0-95,20 0-33,-20 20 128,20 0 160,-1-1-95,1 1-161,0 20-32,0-20-32,19-1-128,-19 21-481,21-20-864,-21 0-1698,19 0-4965</inkml:trace>
  <inkml:trace contextRef="#ctx0" brushRef="#br3" timeOffset="150164.5889">6431 12677 4067,'0'20'1730,"0"-20"-289,0 0 898,0 0-770,0 20-1088,0 0-193,0 0-32,0-1-128,0 22-32,0-2 32,0-19 97,20-1-33,-20 2 0,0-1 352,0-20 225,0 0-545,0 0-224,0-20 96,-20-1 1,20-18 63,0 20-64,0-22-64,0 21-160,0-19-32,0 19 31,0 0-63,20 20 0,-20 0 32,0 0 128,19 20 0,-19 0 0,0-20 32,20 20 0,0-1 0,-20-19 64,20 0 32,-20 20 128,0-20 64,20 0-191,-20 0-129,0-20 64,0 1-32,19 19 0,-19-20-32,20 0-33,-20 20-31,20 0 0,-20 0 64,0 0 32,20 0 0,-20 20 128,0 0-32,0-1 65,0 1-65,0 1-64,0-1-32,0-1 0,0-19 0,0 20-32,0-20-128,0 0-33,20 0-159,-20 0 0,0 0 192,0 0 192,0-20 0,0 20-32,19 0 32,-19 0-64,0 0 32,0-19-32,0 19 128,0 0 32,20 0-128,-20 0-32,20 0-64,-20 19-577,20-19-704,-20 20-225,0-1-480,21 2-1986</inkml:trace>
  <inkml:trace contextRef="#ctx0" brushRef="#br3" timeOffset="150879.6297">6866 12717 11050,'-18'-20'1249,"18"20"-1313,0 20 1153,0-20 449,18 20-353,3 0-577,-1-1-448,0 1-63,19 1-65,-19 18-64,20-19-257,-20-1-255,19 2-225,-19-1-160,0 0-320,-20 0-833,0-20-1185,21 0-3299</inkml:trace>
  <inkml:trace contextRef="#ctx0" brushRef="#br3" timeOffset="151081.6413">7085 12717 10473,'0'20'1250,"0"-20"-1090,-19 20 897,19-1-64,0 1-577,-20 1-320,0 18 0,20 0-64,-20-18-64,0 19-320,20-1-673,0-19-1089,0 0-3555</inkml:trace>
  <inkml:trace contextRef="#ctx0" brushRef="#br3" timeOffset="151614.6718">7225 12677 3203,'20'20'8007,"0"0"-8039,-20 20-32,0-21 577,0 22 383,0-21-511,0 19-385,0-20 32,0 22 32,0-41 32,0 20 64,0-20-64,0 0-64,18 0 32,-18 0 0,0-20-64,0 0-160,0-1-96,21-18-128,-21 20-161,20-1 417,0-1 96,0 1 224,-20 20 321,19 0-129,1 0-96,0 20-128,-20 1-32,0-1-31,0-1-33,20 1-64,-20 20 32,0-20 32,0-20 96,20 20 64,-20-20-64,0 0 32,19 0-96,-19-20-63,20 20-33,-20-20-129,20-1 1,0 2 96,-20-1 64,21 1 545,-3 19 288,2 0-257,0 19-127,1 1-353,-21-1-64,20 2-64,-20-1-352,0 0-353,18 19-352,-18-19-801,0-20-1761</inkml:trace>
  <inkml:trace contextRef="#ctx0" brushRef="#br3" timeOffset="152991.7505">6470 12796 3715,'0'0'641,"0"0"448,0 0 544,0 0-864,0-20-353,0 20-95,0-19 255,-19 19 385,19 0 32,0-20-96,0 20-160,-20 0-289,20 0-352,-20 0-96,20 0-64,-20 0-160,-1-20-32,3 20 127,-2 20-63,-1-20-64,1 20 192,0-1 96,2-19 64,18 20-32,-21 21 32,21-22-96,-20 20-224,20-18-288,0 19-321,0-20 64,0-1 64,20 21 609,-20-40 320,21 20-31,-21-20-97,0 0 64,18 0 96,-18-20 193,0 0 351,0 0-159,0-19 0,0 19-193,0-21-320,0 22-160,0-20 32,0 19 0,0-1 0,20-18 0,0 19-32,-20 20 0,21-20 96,-1 20-64,-2 0-64,3 20 64,-1-20-64,0 20 32,0-20 32,-20 19 0,19 1 0,-19 21-64,0-22 128,20 20-160,-20-18 0,0-1 128,0 20-64,0-21 64,0 1-64,0-20 96,0 20 160,0-20-32,0 0-96,0-20-64,0 0 128,0 1-63,0-1-33,0 0-96,0 0 32,0-1-32,0 2 32,20-20 0,-20 19 64,20-1 0,0 21 128,-1-20-32,1 1 32,0 19-96,-20-20-96,20 20 96,0 20-64,-20-20-32,19 19 96,-19 1 97,0 1 31,20-1 64,-20 19-128,20-20 0,-20 22-31,20-21 63,-20 19-64,21 1 32,-21-20-64,18 0-96,-18 0-256,0-20-641,20 0-1217,-20 20-3780</inkml:trace>
  <inkml:trace contextRef="#ctx0" brushRef="#br0" timeOffset="154995.8652">7283 13253 8167,'-18'20'1506,"-2"-20"-642,0 0 1315,20 0-258,0 0-736,-21 0-384,21 0-192,0 0-1,0 0-63,0 0-97,21 0-63,-21 0-161,20 0 32,18 0-96,3 0-64,-1 0 33,-1 0-129,21 0 0,-1 0 0,-18 0 0,17 0-97,-17 0-95,-2-20-256,1 20-353,-20 0-672,-1 0-866,-19 20-928</inkml:trace>
  <inkml:trace contextRef="#ctx0" brushRef="#br0" timeOffset="156048.9254">8356 12837 4612,'0'0'1569,"0"0"1122,-20 0-65,20 0-800,-20 0-385,20 0-223,0 0-161,0 0-353,0 0-255,0 0-1,20 0-128,0 0-63,0 0 95,19 0-32,2-20 1,-3 20-161,23 20-96,-22-20 32,21 0-64,-20 19-32,-1-19 96,1 20-224,-1-20-417,-19 0-864,0 0-1442,-20 0-3106</inkml:trace>
  <inkml:trace contextRef="#ctx0" brushRef="#br3" timeOffset="161450.2343">10203 11188 11178,'-20'-20'1217,"20"20"-1025,0 0 673,-21 0 513,21 0-353,0 0-481,-20 0-192,20 20 225,20-1 31,-20 1-95,21 0 192,17 0-65,-17 0-127,19 19 31,19 1-255,-19 0-193,19-21 32,-19 21 32,19-19-224,-18 19 160,17-21-96,-17 1-160,-1 0-32,-21 0-193,1-20-63,0 20-33,-20-20-351,0 0 159,0 0-320,0-20-961,-20 20-672,-19-20-2403</inkml:trace>
  <inkml:trace contextRef="#ctx0" brushRef="#br3" timeOffset="161883.2592">10183 11486 10537,'-41'19'993,"41"-19"-864,-20 0 799,20 0 33,0 0-192,0 0-353,0 0-287,0-19 127,-18-2 128,18 2-64,0-2 65,0 2 127,0-21-127,0 20-129,-21-20-224,21 1 0,0 19 0,-20-20-32,20 21 256,0-1 353,0 20 128,-20 0-33,20 0-672,20 0 160,0 0-31,1 20-1,17-20-64,23 19 64,-2-19-64,0 0-64,1 0-64,-1 0-673,-19 0-864,1 20-1666,-23-20-6438</inkml:trace>
  <inkml:trace contextRef="#ctx0" brushRef="#br3" timeOffset="162813.3123">10559 11883 11370,'0'19'-416,"0"-19"-385,0 21 1121,0-2 385,0 21-96,0 0-129,0 19 193,21 1-257,-21-20-160,0-1-192,0-19 353,0 0-33,0-20 97,0 0 544,0-20-481,0 0-384,0 0-96,0-39-64,20 19-64,-20 1-192,20-1-288,-2 0-161,3 19 0,-1 2 513,0 0 64,-20 19 128,20 19 160,-20 21-32,0 0-64,19 0-128,-19-1 160,0-19 32,20 0-128,-20 0 96,0 0 161,20-20 287,-20 0 1,20-20-225,-20 20-160,20-40-128,-20 20-64,19 0-32,-19 20-128,20-19 32,-20-1-32,20 20 64,-20 0 63,20 0 1,0 20 160,-1-1 65,1 21 159,-20-20-96,20 20-128,1-21 32,-21 21-96,0-20-64,20 20-608,-20-40-577,18 19-673,-18-19-3203</inkml:trace>
  <inkml:trace contextRef="#ctx0" brushRef="#br3" timeOffset="163044.3255">11116 11982 11883,'0'20'416,"0"-20"-416,0 20 1313,0-20 417,19 40-737,1-21-449,20 1-319,0 20-97,-1-20-64,1 19-96,-1-19-224,1-20-449,-19 20-544,-1-20-993,-2 20-2179</inkml:trace>
  <inkml:trace contextRef="#ctx0" brushRef="#br3" timeOffset="163268.3383">11414 11961 13100,'-21'21'160,"1"19"-224,0-20 480,2 19 609,-3 1-480,-19 0-385,20-1-64,1 1-64,-1 0-32,0-1-224,20-19-833,0-20-1409,20 0-3748</inkml:trace>
  <inkml:trace contextRef="#ctx0" brushRef="#br3" timeOffset="163636.3593">11612 12022 13004,'0'79'96,"-20"-39"-192,20 0 768,0-1 385,-20 1-704,20 0-257,0-21-32,0 1 192,20 1 0,-20-21 33,0 0-97,20-21-32,-20 1-96,20-19-32,-1 19-64,-19-20-32,20 1-128,0-1-160,0 0-353,0 1 385,-1 19 448,1 0 480,0 20 449,21 0-160,-23 20-32,-18 19-192,20 1-1,1 20-159,-21-21-33,20 1-256,0 0-320,-20-21-224,18 22-961,-18-22-609,21 21-3011</inkml:trace>
  <inkml:trace contextRef="#ctx0" brushRef="#br0" timeOffset="169962.7213">5040 9916 896,'0'19'1922,"0"-19"-192,0 0-353,0 0 289,0 0-321,-18 0-512,18 0-321,0 0-63,-21 0 31,21 0-288,-20 0-96,0 0-64,-19-19-32,-1 19 32,0 0 33,1 0 63,-1 0-160,-19 0 64,18 0 0,-17 0 96,-3 0-128,22 19-32,-21-19 256,1 0-32,19 20-96,1-20-96,19 20 32,-21-20-32,21 20 0,2-20 32,18 0-32,0 0 0,0 0-32,0 20-32,0-20 0,0 20 64,0-20 64,0 20-64,0 19 0,0-18 64,0 38 0,18-19 32,-18 19 33,0 1-33,0 0-64,0-1 32,0 0 0,20 1-32,-20 0 0,0 0 0,21-21 0,-21 21 64,0-20 96,0-1 128,20-19-63,-20 20-1,0-20-32,0-20 64,20 20-63,-20-20-33,18 0 96,3 0-96,19 0-192,-1 0-32,1-20-32,19 20 0,-19-20 0,21 20 32,-2 0-32,-1 0-64,23 0 32,-22 20 0,0-20 32,22 20 0,-23-20-33,1 19 1,-18-19 96,-1 0 0,-1 0 96,-19 0-63,0 0 127,-20-19 128,0 19-96,0-20-96,-20 0-32,20-20 64,0 0-64,0 1 97,-20-21-129,20-20 32,0 2-64,-20-22 0,20 1 0,0-1 0,-19 21 0,19-20 128,-20 39 320,20 0 289,-20 40-193,20 0-351,0 0-129,-20 20 0,20 0-417,0 0-928,0 0-801,20 0-352,-20 0-2595</inkml:trace>
  <inkml:trace contextRef="#ctx0" brushRef="#br0" timeOffset="171052.7835">6808 9916 9480,'20'19'1057,"-20"-19"-1057,0 0 193,0 0 1472,-20 0-1024,-1 0-545,1 0-96,2 0 32,-23 0 0,-18 0-32,-1 20 0,1-20-96,-20 20 64,-2-20-64,2 20-32,0 0 64,19 0 96,1 0 0,19-1-64,1 1 32,19 1 32,-1-2 96,21 1-32,0 0-32,0-1 64,21 2-32,-1-1-64,0-1 32,19 1-64,-19 0-64,0 0 128,0 20-128,-1-21 64,1 41 0,-20-20-128,0 20-96,0 0 128,20-21-225,-20 21-31,0-1 224,0-19 128,0 0 32,0-21 64,0 21 256,0-20-31,0 0-97,0-20-64,0 0 32,0 0 33,20 0 159,0 0-320,1-20-128,17 20-192,23 0-65,-22 0-223,21 0 256,19 0 223,-20 20 33,1-20 32,19 20 0,-20 0 0,2-20 32,-2 0 1,0 0 191,-19 0 480,0 0-31,-20-20 96,-20 0 256,19 0-128,-19-20-289,0 1 33,0-21-1,-19 1-31,19-1-257,0-20-384,-20 1 128,20-20-96,-20 19-384,20-19 160,-20 0-257,0-1 161,20 20 192,-20 40 96,1 1 32,19 19-32,0 20-192,-20 0-641,20 20-1217,0 19-1153,-20 1-6951</inkml:trace>
  <inkml:trace contextRef="#ctx0" brushRef="#br0" timeOffset="172699.8778">4325 12995 1985,'-18'0'3716,"-2"0"-2627,0 0 128,20 0 449,0 0-449,0 0-448,0 0-385,0 0 257,0 0-33,20 0-224,18 0-159,-17 0 127,39 0-160,-21 0-128,40 0 0,2 0 0,-2 0-32,0 0-32,0 0 0,1 20-32,-1-20 32,-20 0-64,2 20-64,-2-20-64,-19 0 32,-21 20 160,21-20 0,-20 0 32,-20 0 64,0 20 192,0-20 289,0 0-513,0 0-64,-20-20-32,20 20-32,-20 0 0,20 0-96,-20 0 31,1 0-31,-1 0-192,-20-20-32,1 20 191,-2 0 129,1-20 64,-19 20 32,0-20 32,-1 20 161,1 0 127,-20 0-96,18 0 129,3 0-161,-3-19-160,2 19 32,-1 19-96,21-19 64,19 0-128,0 0 32,-1 0-32,21 0 128,0 0 160,21 0-64,-1 0-32,20 0-64,-1 0 65,21 0-97,-21 0 64,22 0-64,-3 0 64,21 0-32,-18 20 0,18 0 0,0-20-32,0 20 32,2-20-64,-2 20 32,0-20-96,-20 0-64,-19 20-128,0-20-385,-1 0-576,-39 0-545,0 0-1152,0 20-4389</inkml:trace>
  <inkml:trace contextRef="#ctx0" brushRef="#br0" timeOffset="173608.9297">6370 13372 9513,'-18'41'512,"-2"-41"-512,20 0 801,0 0 576,-21 0-576,21 0-225,21 0 129,-21 0-128,20 0-97,19 0 129,-19 0-129,20 0-128,19-20-63,20 20-1,0 0-96,2 0-32,18 0-32,19 0 33,1 0-65,0 0-96,-19 0 0,-1-21-64,0 21-129,-38 0-415,-3-19-513,-17 19-673,-41 0-1921</inkml:trace>
  <inkml:trace contextRef="#ctx0" brushRef="#br1" timeOffset="185840.6293">13359 10234 288,'0'0'2242,"0"0"-1153,0 0-480,0 0 31,0 0-512,0 0-288,0 0-1249</inkml:trace>
  <inkml:trace contextRef="#ctx0" brushRef="#br1" timeOffset="186141.6467">13260 10234 7975,'-60'0'1089,"60"0"1057,-21 0-224,3 0-160,18 0-161,-20 0-544,20-20-256,20 20-193,-20 0-351,39 0 95,1 0-288,-1 0 64,21 0-64,19 0 0,0 0 32,20-21-32,1 21 33,-1-19-33,0 19 0,-18-20-128,-2 20-64,-20 0-65,1 0-543,-21 0-449,-19 0-193,-20 0-704,0 20-192,-20-20-1025,-19 19-1794</inkml:trace>
  <inkml:trace contextRef="#ctx0" brushRef="#br1" timeOffset="186589.6723">13855 10234 2306,'-20'0'2082,"20"0"-1218,0 0 994,0 0-320,0 0-673,0 19 31,-20-19-63,20 40-64,0-20-289,0 20 33,-20 19 31,20 1-223,0 0 63,0 0-160,0-21 161,0 21 63,0-1-224,0-19-64,0 0 33,0-1-161,-19 1 32,19-20 64,-20 0-32,-20 0 64,20-20-32,-19 0 0,-1 0 0,-1 0 97,-18 0 127,19 0-64,1-20-32,19 20 193,0 0-65,20 0 33,0 0-289,40 0 320,-1 0-96,1 0-31,39 20-321,2-20 160,-2 0-32,20 0 64,-20 0-96,-20 0-96,2 0-64,-22 0-320,-19 0-673,0 0-865,-20 0-768,0 19-930,-20-19-7078</inkml:trace>
  <inkml:trace contextRef="#ctx0" brushRef="#br1" timeOffset="187382.7176">14352 10830 5925,'0'0'3684,"0"0"-3813,0 0 322,0 19 768,0 1 320,0 0-160,20 20-288,-20-20-33,0 19 65,-20 1-480,20 1-257,0-22-32,0 1 32,0 0 64,0 0 128,0-20 1,0 0 191,0-20-192,0 20-127,0-40-97,0 21-96,0-22 32,0 1-64,20 21 32,-2-21-192,2 20-1,1 0 33,-1 0 64,20 0 64,-21 20 0,1 0 64,-20 20-64,20 0 32,-20 20 0,0-20 32,0 19-32,0 1 0,-20 1 64,20-2-64,0-19-64,0 20-160,-20-20-513,20-1-320,0-19-608,0 20-1154,20-20-5093</inkml:trace>
  <inkml:trace contextRef="#ctx0" brushRef="#br1" timeOffset="187643.7326">14629 10969 13004,'0'0'1441,"0"19"-1601,0-19 1089,20 21 96,0-2-545,0 1-320,-1 1-63,21-2-33,-19 1-96,17 0-225,-18 0-415,1-20-642,-1 20-511,-20-20-1346,20 0-4292</inkml:trace>
  <inkml:trace contextRef="#ctx0" brushRef="#br1" timeOffset="187844.7441">14848 10969 8968,'-21'0'384,"1"0"-384,2 19 1730,-2 2-225,-1-2-512,1 1-384,0 20-161,-19 0-287,39 0-97,-20-1-225,20-19-287,0 0-577,0 0-769,20-20-3491</inkml:trace>
  <inkml:trace contextRef="#ctx0" brushRef="#br1" timeOffset="188204.7646">14927 11048 12107,'0'40'256,"0"-20"-224,0 0 64,0 20 321,0-20-193,0-1-128,0 1-32,0-20 320,0 20 129,0-20-65,20-20-223,-20 20-97,20-20-64,-20 1-32,20-1-32,-1 0 32,-19 0-96,40 0-96,-20 0 128,0 20 256,-1 0 352,1 0 289,0 20-160,0 0-1,1 0-63,-21 20-257,18-21-384,-18 21 97,0-20-290,20 0-319,-20-1-481,0 1-737,0 0-608,0 0-1858</inkml:trace>
  <inkml:trace contextRef="#ctx0" brushRef="#br1" timeOffset="189508.8391">8138 2424 11915,'0'0'512,"0"0"-448,0 0 64,-20 0 65,-19 0-193,-1 0-128,-1 0-161,-18 0 33,-20 20 256,-20-20-192,0 20-257,-21-1 33,-19-19-513,19 20 705,3 0 64,-3-20-96,21 20 95,18 0 578,2 0 287,20-1-479,19 1-225,1 1-32,19-2 0,0 1 32,20 0 256,0 20 352,0-20 97,20 19-192,0 1-257,19 20-128,-19-1-96,0 1-64,1 19-64,-3 0 32,-18 2 64,0-2-32,0 0 64,0-19 32,0-1 128,0 1 128,0-1-95,0-18-33,0-2-64,20-19 0,-20 0-64,21 0 32,19-20 32,-22 0-32,23 0-128,18 0-32,1-20 64,39 0-64,1 0-64,19 0 32,0 1-128,19-1-257,22 20-352,-2-21 33,2 21-225,-2 0-64,-19 0 448,-1 0 481,-18 0 96,-21 0 288,-20 0 64,2 0 97,-22 0-1,-19 0-320,-1 0 128,-19 0 1,0 0-65,0 0 288,-20 0 321,0 0 96,0-19-1,0 19-287,0-20-353,-20 0-224,0-20-192,0 1 160,0-21-128,1 1-801,19-21-353,-20 1-1889</inkml:trace>
  <inkml:trace contextRef="#ctx0" brushRef="#br1" timeOffset="189746.8528">8972 2622 8616,'0'-79'448,"0"39"-224,0 20 321,0-19-417,20 19-224,-20 0 0,0 1 64,0 19 128,0-21 96,-20 21 128,0 0-256,-39 0 353,-22 21 480,-18-21 192,-20 19 544,-19 1-480,-2 0-480,2-20-129,-1 20 161,-1-1-513,41-19-288,0 20-288,19-20-801,22 20-1922,17-20-9065</inkml:trace>
  <inkml:trace contextRef="#ctx0" brushRef="#br1" timeOffset="193425.0632">15900 9160 7655,'-20'-60'1121,"20"41"640,0 19-511,0-20-65,-20 20-288,20-20-289,0 20-159,0 0 63,0 0 97,0 0-97,20 0-192,-20 0-31,0 0-65,20 20-64,-20 0 0,19 20 64,-19-1 1,20 1-65,-20 20 128,0-1-320,20 1 96,-20 19 64,0 1-224,0-1 192,0 21 0,0 19-160,-20 0 160,20 0-64,0 21 129,-20-1-33,20 0 96,-19 0 128,19 0-63,-20 20-97,0 0 96,20 0-32,-20 0 0,20-20-31,0 20-161,0 0-64,0 0 0,0-20 32,0 0-128,0-1 224,0-37-64,0-22 64,0 0 128,0 20-64,0 0-128,0 21-32,0-20 33,0-1-130,0-19-63,0-2-96,0 3-256,0-42-1,0 1-320,0 0-127,-20-40-610,20 20-1793,0-20-8104</inkml:trace>
  <inkml:trace contextRef="#ctx0" brushRef="#br1" timeOffset="194806.1422">16951 9339 12395,'-18'-20'-128,"18"20"-192,0 20 224,0 20 32,0 20 32,0-1 64,0 21 32,-20-20 64,20 19 96,-20-20-128,20 1 289,0-40 319,0 0 97,0-20 929,-21-20-898,21 0-543,0-40-129,-20 1 96,20-1 32,0 1-96,20-22-192,-20 22-352,21-20-481,-1 39-288,0 0 481,-2 1 608,23 39-128,-21 19 160,0 1 128,-1 40-32,21-21-32,-20 21 64,0-1-96,19 2 32,-19-1 0,39-21 0,-39-19 96,21 0 833,-3 0-32,-18-20-224,1-20-161,-1-20-127,-20 1-321,0-21 160,0 20-160,0-20-128,-20 0-128,-21 21-673,23-1 129,-2 0 255,-1 1 449,-19 39-384,21 0-801,19 0-1025,0 39-2082</inkml:trace>
  <inkml:trace contextRef="#ctx0" brushRef="#br1" timeOffset="195109.1595">17765 9558 14958,'0'40'1153,"0"-21"-1281,-20 2 64,20-2 288,0 1-160,0 0 0,20 20 64,1-20-32,19-1 0,-20-19 64,19 20 97,-19-20 223,0 0 1,0-20 191,-20 1-159,0-1-33,0 0-192,-20-20-63,0 20-193,0-20 0,0 21-64,1-1 0,-21 20-321,40-20-864,-20 20-609,20 0-1441,0 20-1697</inkml:trace>
  <inkml:trace contextRef="#ctx0" brushRef="#br1" timeOffset="195267.1686">17925 9598 8936,'39'0'2947,"-39"-20"-1666,20 20 1089,20-20-800,-20 20-673,39-20-129,-18 20-447,-3-21-65,3 21-256,-3 0-64,3 0-801,-21-19-865,0 19-1281,-20 0-1633</inkml:trace>
  <inkml:trace contextRef="#ctx0" brushRef="#br1" timeOffset="195469.1802">18162 9299 9032,'-39'-20'1570,"39"20"-1218,0 0 1858,0 20 0,21 20-769,-21 0-416,18 20-320,-18-21-289,0 21-191,20 0-129,-20-1-32,0 1-256,21-20-289,-1-21-127,-20 21-578,20-20-831,-2-20-994,-18 0-5637</inkml:trace>
  <inkml:trace contextRef="#ctx0" brushRef="#br1" timeOffset="195751.1963">18342 9717 12459,'0'-20'353,"19"20"-257,1-20 1858,0 20-1122,0 0-255,0-20-97,19 20-95,-19-19-1,0 19-192,1-21-96,-21 21-96,-21-19-416,1 19-449,0 0-192,-19 0 32,19 19 417,-20 2 479,20-2 129,1 1 257,19 20 447,0 0-127,19-21-65,1 21-223,20-20-65,19 0-224,2-20-513,-3 0-896,3 0-1089,-2-20-7239</inkml:trace>
  <inkml:trace contextRef="#ctx0" brushRef="#br1" timeOffset="195909.2053">18917 9299 15790,'20'20'545,"-20"-20"-2307,21 20 865,-21 0-832</inkml:trace>
  <inkml:trace contextRef="#ctx0" brushRef="#br1" timeOffset="196046.2132">19075 9677 14573,'0'20'2018,"0"-20"-2146,0 0 256,21 0-800,-21 0-3524</inkml:trace>
  <inkml:trace contextRef="#ctx0" brushRef="#br1" timeOffset="198108.331">16992 10353 7046,'0'0'1730,"-20"0"-1474,20 19 769,0 2 577,-21-2-610,21 21-639,0 0-33,0 19 64,0 1-63,0-1-33,0 1-64,0 0 97,-18-20-161,18-1-96,0 1 224,0-40 32,0 20 193,0-20 448,0-20-449,-20 0-448,20 0 128,0-19-192,0-1 0,0 0 65,0 1-97,0-21 128,20 20-321,-20-20-63,18 1 96,3 19 128,-1 0 32,0 0 0,19 1 32,-19 19-32,20 0 0,-20 20 96,19-20 64,-19 20 64,0 20-64,0-20 0,-20 40 97,0-1-1,0 1 32,0 0-128,0 19 192,0 1-127,0 0-33,0-21-32,19 21-64,-19-20-32,20 0-288,0-20-257,-20-1-320,21 1-384,-1 0-1089,-20-20-2082</inkml:trace>
  <inkml:trace contextRef="#ctx0" brushRef="#br1" timeOffset="198275.3407">16972 10691 14830,'-21'0'704,"42"0"-480,-1 0 1186,20 0-706,-1-21-607,21 21-450,-21 0-576,21-19-1121,-41 19-2754</inkml:trace>
  <inkml:trace contextRef="#ctx0" brushRef="#br1" timeOffset="199320.4003">17627 10372 9641,'-20'0'672,"20"0"-800,0 21 641,0 18 223,0 1-95,0-1-129,0 21-319,20 0-65,-20 20-96,0-41 224,19 1 64,1 0 1,-20-21 287,20 1 1,-20-20-129,0 0 33,0-20-353,0 1-192,0-21 0,0 0 32,0 1 0,0-2 32,-20 2-96,20 0 0,-20-21-161,20 20 97,0 0 128,0 20 128,0 0 33,20 1-33,20-2 64,-19 21-32,17 0-32,3 0-32,-1 21-64,-1-21-64,-19 19-32,-20 21 32,0-20 32,-20 0 0,20 20 0,-20-21 64,1 1 32,19 1-64,-20-2 0,20 21 32,20-21-64,-1 2 0,1-1-96,20-1 0,-1 1 32,-19 0 64,0 20-32,0-20 32,-20-1 0,-20 1 32,0 0 353,-19 0 127,-1-20-224,0 0-192,1 0-64,-1 0-32,-1 0-224,23 0-352,18 0-802,0 0-1440,0 0-3652</inkml:trace>
  <inkml:trace contextRef="#ctx0" brushRef="#br1" timeOffset="200014.4401">18620 10571 10089,'-41'21'1570,"41"-21"-1218,0-21 1538,0 21-65,20 0-928,1 0-256,19 0-225,-1-20 129,1 20-1,19 0 129,20 0-225,2-19-31,-23 19-353,1 0-64,-18 0-32,-1 0-673,-21 0-672,1 0-929,-20 0-705,0 0-1890</inkml:trace>
  <inkml:trace contextRef="#ctx0" brushRef="#br1" timeOffset="200317.4574">18699 10750 13100,'0'20'608,"20"-20"-447,0-20 1696,19 20-671,1-20-546,0 20-288,19-19-255,20 19-1,-18 0 32,-22-20-256,21 20-129,-41 0-127,1 0-481,0 0-288,-20-21-96,0 21-96,-20 0 95,0 0 161,1-19 193,-21 19-1058,20 0-3107</inkml:trace>
  <inkml:trace contextRef="#ctx0" brushRef="#br1" timeOffset="200647.4763">19057 10273 9192,'-20'-20'1345,"20"20"-1280,0 0 575,-21 0 545,21 0-608,0 20-289,0 0 32,0 0 449,0 20 192,-20 0-96,20 19-160,-20 0-257,2 1-96,-3 20 33,1-20-225,0-1-64,0 1-32,20-1 0,0-19-64,0-20 0,0 19-160,0-18 64,0-21-545,0 19-576,0-19-1121,0 0-2371</inkml:trace>
  <inkml:trace contextRef="#ctx0" brushRef="#br1" timeOffset="202365.5745">19592 10412 8904,'0'0'1730,"0"0"-1218,0 0 289,0 0 864,20 20-736,-20 0-96,20 20-64,-20 0-33,20-1-191,0 21-353,-1-21-64,-19 2-32,20-2-96,0 1 0,-20-20-160,20 0-128,-20-1-353,20-19-576,-20 0-801,0 0-1185,0-19-4740</inkml:trace>
  <inkml:trace contextRef="#ctx0" brushRef="#br1" timeOffset="202775.5981">19652 10432 12459,'39'-20'449,"-19"1"-225,0 19 1313,20-21-223,-21 21-770,21 0-480,1 0-96,-23 21-32,2-21-32,1 39-160,-21-19-32,0 0 63,0 19 193,-21-18 0,1-2 64,20 1 0,-18 1 0,18-2 0,0 21 0,0-21 0,0 2 0,18-1 0,23-1 65,-21 1-65,0 0 64,-1-20-160,1 20 192,-20 0-96,0 0-64,0-1-32,-20-19-225,1 20 65,-21 0-160,19-20-33,-17 0-191,18 0-225,-1 0 321,1 0 95,0-20-287,20 20 95,0-20-736,0 1-1506,20-1-1569</inkml:trace>
  <inkml:trace contextRef="#ctx0" brushRef="#br1" timeOffset="203217.6233">20288 10333 12780,'39'-40'1057,"-19"40"-993,0 20 800,0 20 193,-20 0-480,19-1-385,-19 21-96,0 19 0,-19 1-64,-1-20 32,20 19-416,-20-39 192,20-1 192,0-19-64,0-20 64,0 0 256,0 0-96,0-20-159,20-19 31,-20-1-32,20 0 64,-20-19-96,19-1-96,1 0-225,0-19-383,0 19-33,0 0 224,-20 1 513,19 39 225,1 0 223,0 20 193,0 20-33,0 0-191,-1 0-1,1 19-64,0 21 65,-20 0-257,20-1 0,1 1-128,-21-1-32,18-18-32,-18 18-64,20-39-256,-20 20-225,0-21-480,0 1-769,-20 0-1729</inkml:trace>
  <inkml:trace contextRef="#ctx0" brushRef="#br1" timeOffset="203360.6314">20387 10691 15758,'-20'0'1378,"40"0"-1506,-1 0 480,41 0 385,-21-21-705,41 21-321,-21 0-864,0-19-1858,-18 19-10505</inkml:trace>
  <inkml:trace contextRef="#ctx0" brushRef="#br1" timeOffset="203858.66">21716 10631 13676,'0'0'993,"20"20"-993,-20-1 289,0 2-1,0-1-160,0 19-64,-20-19-64,20 20 64,0-20-32,0-1-32,0-19-384,0 20-1090,0-20-1024,0 0-2883</inkml:trace>
  <inkml:trace contextRef="#ctx0" brushRef="#br1" timeOffset="203984.6672">21736 10412 11979,'20'-19'-1922,"0"19"-7783</inkml:trace>
  <inkml:trace contextRef="#ctx0" brushRef="#br1" timeOffset="204232.6813">21895 10750 10570,'0'20'448,"0"0"-1217,21-20 801,-3 0 833,2-20-769,1 0-96,-1 0 0,18-19 128,-17 18 193,19 21 191,-20-19 289,-1 19 128,1 0 96,-20 19-64,0 2-449,20-1-288,-20 19-96,0-19-128,0 20-224,20-20-609,0 19-1024,-1-39-2467</inkml:trace>
  <inkml:trace contextRef="#ctx0" brushRef="#br1" timeOffset="204730.7099">22868 10611 16239,'0'-40'32,"-21"40"-1057,-17 0 1313,-3 0-128,3 21-192,-23-2-32,41 21 0,0 0-32,1-1-384,19 1-770,19-20 33,1 0 673,20 0 512,1-20 64,-3-20 64,23 20 128,-22-40 160,-19 20 225,20-19 192,-40 19-193,19-20-447,-38 20-193,19 0-225,0 20-255,-20 0-257,20 20 513,-20 0 96,20 20 160,0 19 96,0 1 32,0-1 32,20 21 64,-20-20 0,20-21 193,-20 21 223,19-20 225,-38-20 416,-1 0-159,0-20 31,0 0-192,-19 0-481,-2-20-256,-17 0-224,17 0-288,1-20-673,20 21-640,1-22-1154,-1 1-2402</inkml:trace>
  <inkml:trace contextRef="#ctx0" brushRef="#br1" timeOffset="205300.7425">23007 10770 12395,'0'0'128,"20"0"481,-1 0 1249,1-20-1346,20 0-352,-20 1 0,19-1 1,-19-1-161,0 2-161,-20-1-319,0 0-385,0 20 353,-20-19 384,0 19 96,-19 0 0,19 0 32,0 19 32,0 1 32,20 0 224,0-1 32,0 22-32,20-22-255,0 21-130,0-20-127,19 0-32,-19 0-160,0-20 63,1 19 193,-3-19 160,-18 0 32,0 0-32,0 0-32,0 0 32,0-19 96,0 19-96,0 0 64,0-20 64,0 20-32,20 0-64,-20 0 33,21-20 63,-1 20-96,0-20-32,-20 20 32,18-20 64,-18 20 64,21-20 256,-21 20 289,20-19 64,-20 19-97,20 0-127,-20 0-65,20 19-255,-20-19-193,19 20-32,-19 0-32,0 0-353,20 0-255,-20 19-674,0-39-1376,0 20-3748</inkml:trace>
  <inkml:trace contextRef="#ctx0" brushRef="#br1" timeOffset="206375.8039">23543 10810 10089,'19'0'-128,"1"0"-609,0 0 3075,1 0-1120,-1-20-898,-2 0 192,-18 20-63,20-20-449,-20 0-256,-20 1-97,20 19 1,-18-20-353,-2 20-704,-21 0 32,21 0 800,1 0 321,19 0 160,-20 20 352,20-1 609,0 1 32,20 0-193,-1 0-95,1 0-385,0 0-160,1-1 0,17 1-192,-18 0 32,1-20-64,-1 0 32,0 0-161,-20 0-127,0 0-385,19-20-192,-19 20 449,0-20 320,20 1 31,-20 19 193,20-20 65,0 20-65,-20-20-33,20 20 66,-1-20 287,1 20 64,0-20 225,0 20 288,0-20-1,-20 20-415,19 0-321,1 0 96,-20 0-128,20 0-96,0 0-32,1 0 97,-3 0 31,22 20 512,-19-20 417,-1 0 96,19 0-928,-19 0-322,-20 0 97,0 0-32,0 20 32,-20-20 0,-1 0 0,-17 0 0,17 20-32,-19 0 32,22 0 0,-3-1 0,21 1-64,-20 0-32,20 0 96,20 0 32,1-20 0,-3 0 32,22 0 97,-19-20 95,17 0 128,-17 0-128,-1 0 33,0 1-193,-20-1 0,0 0-32,0 20-128,0-20-32,0 20 32,0 0 64,0 20 0,0 0 0,0-20 32,0 20 0,20-1 64,-20 1 0,19-20 64,1 0 64,20 0 353,-20 0-33,-1-20-31,1 1 95,0-1-127,0-20-193,0 0-128,1 1-128,-3-21-32,2 0-192,-20 0-480,0 1 127,0 19-32,-20 0 289,2 1 64,18 19 64,-21 20 192,1 20 160,20 0 321,-20 20 127,20 19 65,0 0-129,0 22-287,20-22-65,0 20-32,1-19-96,-3-1 32,23-19 32,-21 0-96,18 0 0,-17-40-448,-1 19-641,-20-19-1089,0 21-2306,0-21-9800</inkml:trace>
  <inkml:trace contextRef="#ctx0" brushRef="#br1" timeOffset="213290.1994">16694 11823 7719,'0'-20'1633,"0"20"-672,0 0-32,0 20 192,0 0-256,-20 20-224,20 19-65,0 1-63,-20 0 63,20-1-191,0 1 63,-20-1-224,20-19 64,0-20-31,0-1-97,0 1 64,-19-20 128,19 0 257,0 0-193,0-20-223,0 1-97,0-21 0,0-20-128,19 21 64,-19-21-128,20 21-321,0-41-287,0 21-225,0-21 384,-1 20 129,1 21 320,0 19 128,0 0 256,-20 0 128,20 20 33,-1 20-129,-19 20 32,20-20 1,-20 39 63,20 1-192,-20-1-31,0 1-33,21 0 0,-21-1-288,20 1 160,-20-1-128,20-19-225,-2-20-159,3 19-97,-1-18-416,-20-2-1024,0-19-1603,0-19-7621</inkml:trace>
  <inkml:trace contextRef="#ctx0" brushRef="#br1" timeOffset="213456.209">16753 12121 13676,'-39'0'2371,"39"0"-2019,0-20 289,0 20 352,0 0-353,19 0-480,1-20-320,0 20-769,20 20-768,-21-20-1410,21 0-3684</inkml:trace>
  <inkml:trace contextRef="#ctx0" brushRef="#br1" timeOffset="214026.2416">17210 11823 12203,'0'0'513,"0"0"-129,0 0 1922,20 0-672,19 0-866,2 0-255,17-20-65,22 20 129,-20-20-193,-1 20-288,-19-19-224,-1 19-192,-19 0-609,-20 0-352,0 0-449,-20 0 577,1 0-64,-1 0 704,0 19 449,0-19 64,0 0 193,1 20 127,19 0 192,0 0 33,0 20-225,0 0-128,19-21 0,1 21-159,0 0-66,-20 0-351,20-1 32,-20 1-65,-20 0-63,0-1 416,0 1 96,-19-20 384,19 0 545,-20-1 128,1-19 64,19 0-128,-1 0-480,21 0 320,21 0-449,-1-19-32,19 19-63,1-20-129,19 20 160,1-20 1,-1 20-65,2 0-160,-23 0-160,3 0-128,-21 20-289,-20-20-544,20 20-928,-40-20-994,20 0-3043</inkml:trace>
  <inkml:trace contextRef="#ctx0" brushRef="#br1" timeOffset="214451.2659">18322 12042 12619,'-20'0'353,"20"-20"448,20 20 1569,0 0-961,-1 0-640,1 0 0,20-20-289,-1 20-320,-19 0-320,20-20-160,-19 20-1666,-3 20-897,-18-20-2434</inkml:trace>
  <inkml:trace contextRef="#ctx0" brushRef="#br1" timeOffset="214589.2738">18421 12101 992,'-60'20'9033,"41"0"-8136,19 0 608,19-20 833,1 0-864,20 0-673,-1 0-385,21 0-320,-21-20-480,1 20-1346,-19-20-1793</inkml:trace>
  <inkml:trace contextRef="#ctx0" brushRef="#br1" timeOffset="215346.3171">19075 11783 9128,'-38'0'3716,"38"0"-3012,-21 0 898,42 0 480,-21 0-1217,38 0-225,3-19-95,18 19-129,21-20-224,-1 0 97,-20 20-193,2-20-96,-2 20-32,-39-20-353,0 20-383,0 0-674,-40 0 129,0 20 32,-21 0 288,3 0 705,18 19 223,-21 1 65,21-20 97,1 20 127,-1 0-32,20-2-128,0 23-32,20-21-288,-1 19-193,1-19 1,0-1 224,-20 1 96,0-20 64,0 0 160,0 0 320,-40-1 513,21-19 32,-21 20-64,20-40-193,-19 20 161,19 0 128,0-19 32,20 19-96,0 0-160,20 0-449,19 0 64,1 0-223,0 0-129,19 0 32,2 0-64,-22 0-96,1 0-289,-1 19-448,-19-19-608,0 0-577,-20-19-1217,0 19-3812</inkml:trace>
  <inkml:trace contextRef="#ctx0" brushRef="#br1" timeOffset="215750.3402">19930 12002 10634,'-21'0'2017,"1"0"-1632,20 0 1024,20 0 193,-20 0-481,41 0-385,-21-20-255,39 20-1,-19 0-255,-1-21 223,1 21-928,-20 0-481,-1 0-2371,-19 21-4099</inkml:trace>
  <inkml:trace contextRef="#ctx0" brushRef="#br1" timeOffset="215893.3483">19909 12121 13644,'0'20'1506,"21"0"-962,19-20 802,-1 0-417,1 0-289,19 0-608,-19 0-448,-1-20-897,1 20-1026,1 0-2882</inkml:trace>
  <inkml:trace contextRef="#ctx0" brushRef="#br1" timeOffset="216384.3763">20406 11843 224,'0'20'11467,"0"19"-11403,0 1 128,20 0 1377,-20 0-832,0 19-481,0 1-192,0-1 0,0 1-32,0-20 32,20-1-32,-20-18 97,0-2 447,0-19 161,20 20 160,-20-40-417,0 1-95,0-22 31,0 2-32,20-1-95,-20-19-289,0-1-32,19 1-545,1-21-448,-20 21-448,20-21 832,0 40 577,0 20 352,-20 1 161,19 19 351,-19 0-95,20 0-289,-20 0-255,20 19-97,0 21 0,-20 0 64,21-1-96,-3 1-256,2 0 640,-20 20-448,21-21 192,-21 1-32,0 20 97,0-21-161,0 1-96,0-20 64,0 0-96,20-1-65,-20 1 65,0 1-288,0-21-545,0 19-1057,0-19-2626</inkml:trace>
  <inkml:trace contextRef="#ctx0" brushRef="#br1" timeOffset="216537.3851">20486 12220 16783,'-40'-20'1153,"40"20"-1153,0 0 1218,40 20-225,-1-20-705,21 0-576,-1 0-801,0 0-2114,-18 0-8553</inkml:trace>
  <inkml:trace contextRef="#ctx0" brushRef="#br1" timeOffset="218966.524">19970 12062 6598,'0'-20'2370,"0"-20"-1185,0 40 865,19-41-673,1 22 1,-20 0-33,20 19-512,-20-21-449,0 21-416,0 21 0,-20-2 32,0 21 0,1 0 32,-21 19-96,40-19 96,-21 0-32,21-1 64,21 1 0,19-20 96,-21-20 129,41 0 255,-21-20-95,1 0-225,0-19 96,-1-1-64,-39 0-96,20 1 1,-20-1-129,-20 20-417,0-21-383,-19 22 447,-1 0-31,1 19 224,-1 19-32,0 0 128,1 22 128,19 19-128,20-1 32,0-19 32,20-1 64,0 1 32,39 0-32,0-40 64,-19 20 0,19-40 225,-19 0-129,1 0-64,-21-20-64,-2 1 32,-18-21 0,-18 21-127,18 19-130,-41-20-95,21 20-224,-20-1 96,1 2 31,-1 19 193,1 19-32,19 2 160,0 19-32,20 0-96,-20-1 288,20 1 0,0-20 129,20 19-1,20-39-128,-1 20 64,1-20-224,-20 0 161,19 0-65,-39-20-64,20 1-224,-40-21-65,20 20-127,-39-20-128,-1 21-33,-19-1-416,-21 0-32,0 0 481,1 0-193,0-1-224,0 21 577,-1-19 128,1 19 192,0 0 224,18 19 289,2 2 95,19 19-191,1-40 159,19 20 33,20-20-193,0 0 257,40 0-225,19 0-320,0-20 161,22-20-353,18-19-1,-20 19 322,-20-20-193,-19 1 0,-20 19-64,-20 0 32,-20 20-256,-20 20-65,-19 0 97,-20 40 192,18 0 0,-18 19-64,0 1 128,0 19 64,19 21 161,1-21-257,39-19 128,20-1 288,20-39-160,19-20 129,21-20-289,19-20 32,20-19-128,-38-1-96,18 1 224,-40-2-544,-19 2 896,-20 0-736,0 19-320,-20 1-161,-19 19 160,-1 20 161,-19 20 384,18-1 0,-18 41 128,-1-1 64,1 21 1,19 19-161,1 1-32,19-21-32,20-20 128,20-18 192,39-41-64,40 0-128,0-21 0,1-38-32,19 19-128,-20-19 0,-20-1 64,-18 1 160,-23 19-352,-38-21-96,0 23 32,-38-2-513,-23 20-160,2 20 449,-1 20 416,1 20 128,0 19 128,19 21 128,-1-1 32,41 20-63,0-20-161,41-19 352,-1-20 1,59-40-257,0 0-224,39-20 0,2-19 32,-2-21 32,-19-20 96,1 21-96,-41-1-32,-39 1-32,-20-1-96,-20 20-320,-40 0-1,1 21-159,-21 19 480,-19 0 160,0 40 416,18-2-31,-18 23-129,39-2-256,1 1 32,39-1 128,20-19 161,19-20-65,40 0-128,2-20-192,38 0-64,-20-20-96,0-20 96,-20 1 0,-40-1 32,2 20 32,-41-20-128,0 21-64,-21-1-289,-17-20 33,-23 20-193,2 20 417,-1 0 897,1 20-449,19 20 224,-19-1-448,39 21 64,-1-20 32,21-1-32,0 1 65,41 0-1,38-40-289,0 0-63,1-20-352,-1-20-65,1 20 449,-40 0 256,-1-19 32,-19 19 96,-20 0 97,-20 0 63,-1 20-160,-17 0 96,-3 20 1,3 20-33,-3-1-192,41 1-224,0 0-929,41-20-1185,-3-1-4869</inkml:trace>
  <inkml:trace contextRef="#ctx0" brushRef="#br1" timeOffset="219716.567">21379 11764 4548,'-60'-20'9417,"60"20"-8520,-19 0-65,19 0-287,0 20-97,19-20 33,21 19-225,19 1-128,1 0 0,19-20 161,-20 0-161,2 0 64,-2 0-160,-19 0-224,-20 0-225,-20 0-223,0 0-513,-40 0 288,20 0 320,-19 20 417,19 0 192,-20 19-32,19 1 192,3 0 33,-2 20-257,20-1 64,0-19-64,0 19-32,0-19 96,0 20-32,0-21 32,0-18 641,0-2 223,-21-19-223,1 0-64,0 20-33,-19-20-31,19-20-161,20 20-63,-20 0 95,20 0 161,20-19-353,0 19-160,19-21 64,1 21-128,1 21 0,18-21-32,-19 19-32,-1-19-64,-19 20-545,20-20-576,-21 0-897,-19 0-1249,0 0-3524</inkml:trace>
  <inkml:trace contextRef="#ctx0" brushRef="#br1" timeOffset="220395.6059">22133 11883 13036,'0'40'416,"0"-21"-352,0 0 577,0 42 192,0-21-193,0 19-31,20-19-65,-20 19-31,-20-19-193,20 0-64,0-1 65,0-18-161,0-2 0,0-19 32,0 0 321,-19 0-33,19-19-288,0-22 129,0 2-193,0-1-64,0 0-96,19-19-321,21-20-255,-20 19-129,19-19 289,1 39 640,0 0-256,-21 0 512,21 20-127,-19 20 31,-1 20-160,-20-20-96,18 40 32,-18-20 225,0 19-193,0 1 288,0 0-31,0 20-353,0-1 96,-18 21-160,18-21 96,0-19-224,0 19-96,0-19-481,0 0-480,0-21 320,0-19-929,18 21-1185,-18-21-1505</inkml:trace>
  <inkml:trace contextRef="#ctx0" brushRef="#br1" timeOffset="220555.615">22133 12200 16783,'0'0'641,"0"0"-449,40 0 737,0 0-384,-1-19-321,21 19-288,-1 0-1346,-18 0-2049,-3 0-3491</inkml:trace>
  <inkml:trace contextRef="#ctx0" brushRef="#br1" timeOffset="221224.6533">23244 12220 8840,'0'-20'2210,"0"20"-961,0 0 1025,0-19-640,20 19-865,-20 0-225,21 19 97,-1 1-257,0 0-96,-20 20-95,18-20-65,-18-1-224,0 1 544,21 1-64,-21-2 161,20 1 63,-20-20 129,20 0 32,0 0-129,-1-20-351,1 1-33,20-22-64,19 2-96,22-21 0,-2 1-96,40-1-32,-1 1-192,1-1 576,-19 1-736,-1-1-577,-39 20-320,-21 20-1217,-19 20-1538,-20 0-3363</inkml:trace>
  <inkml:trace contextRef="#ctx0" brushRef="#br1" timeOffset="224228.825">17666 11247 11691,'0'0'608,"0"0"-544,20 0 1794,0 0-353,1 0-896,17 0-353,23-20-160,-2 20-32,1 0-96,-1 0-1089,-19 0-1377,-1 0-4036</inkml:trace>
  <inkml:trace contextRef="#ctx0" brushRef="#br1" timeOffset="224776.8564">19810 11168 3171,'-20'20'10185,"20"-20"-10537,20 0 736,0 0 1442,1 0-1121,17 0-385,23 0-160,-2-20-256,1 20-769,-1 0-1409,0 0-2306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19:51:08.37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9626 2106 1409,'0'0'1729,"0"0"-287,0 0-193,0 0-64,0 0 0,0 0-224,20-20-64,-20 20-256,0 0-321,20-20-256,-20 20-64,0 0-32,21 0 32,-1 0 0,18 0 0,-17 0 0,19 0 0,19 0-96,-19 0-32,-1 0 64,21 20-64,-21-20 64,22 0-1,18 0-127,-20 0 128,20 20 32,1-20-32,-1 0 96,0 0-64,21 0 64,-1 0 64,0 0 160,20-20 33,-19 20-65,-1 0-64,0 0-128,0 0 0,1-20-32,-21 20 32,1 0-64,19 0 0,-20 0 32,21 0 32,-1 0-32,0 0 160,0 0 97,21 0 31,-1 0-96,-20 20-96,19-20 32,2 0-96,-1 0 64,20 0-32,-1 20-32,2-20 33,0 0-65,-23 0 32,23 0 0,-21 0 128,1 0 128,-1 0-96,-20 20 0,19-20-31,-19 20-129,21-20 32,-21 20-64,0-20-64,0 0-129,1 0 65,-20 19 32,-1-19 96,0-19 32,-20 19-64,2 0 64,-2 0-64,-19 0 0,0 0-64,-21 0-1762,-19 0-7975</inkml:trace>
  <inkml:trace contextRef="#ctx0" brushRef="#br0" timeOffset="4925.2817">1825 4749 5925,'-20'0'1217,"20"0"-1889,0 0 351,0 0 1603,-21 0 511,21 0-1440,0 0-257,21 0 480,-21 0 225,0 0-321,0 0-95,0 0-97,0 0 128,0 0 161,0 0 32,0 0 31,0 0-31,0 0-161,0 0-128,20 0-95,-20 0-1,0 19-64,20-19 0,0 0 0,-1 0 97,1 0-33,40 0-96,-21 0-32,42 0-32,-2 0 0,0-19-32,0 19-32,0 0 0,-39 0-64,19 0-128,-19 0-160,-19 0-609,-1 0-1634,-20-20-5092</inkml:trace>
  <inkml:trace contextRef="#ctx0" brushRef="#br0" timeOffset="7242.4142">1784 7570 864,'0'21'513,"0"-21"576,-18 0 576,18 0-544,0 0-128,0 0 128,0 0 385,-20 0 31,20 0-512,0 0-352,0 0-161,0 0-95,0 0 63,-20 0-31,20 0-33,0 0-128,0 0-95,20 0-1,-20 0-32,20 0 0,-20 0-96,18 0 32,23 0 0,-1 0-64,19 0 32,0 0-160,22 0 0,18 0 96,0 0-32,0 0 32,21 0 0,-41 0 32,20-21-64,-40 21 0,1 0-32,-21 0-352,-19 0-673,0 0-577,0 0-480,-20 0-1473</inkml:trace>
  <inkml:trace contextRef="#ctx0" brushRef="#br0" timeOffset="10996.629">5160 7670 6117,'0'0'2659,"0"0"-2499,0 0-32,0 0 1025,0 0 224,0 0-992,0 0-513,0 0 160,20 0 0,-20 0 0,20 0-32,-20 0 192,20 0-32,-20 0 128,19 0 33,1 0 63,0 0-96,0 0-160,0-20 33,19 20-65,-19 0 0,0 0-64,21 0-32,-23-21-32,23 21-64,-21 0 96,18 0 0,-17 0-32,19 0 32,-20 0 32,19 0 32,-19 0-64,20 0 64,-1 0-64,21 0 0,-21 0 32,2-19-32,17 19 0,-17 0 0,-2 0 32,1 0-32,0 0 0,19-19 32,-19 19-32,19 0 32,2 0 32,-2-21-32,-19 21 0,19 0-64,-19 0 32,-1 0-32,1 0 32,-1-19 0,21 19-32,-21 0 32,2 0 32,-1 0-64,19 0 64,-19 0-64,-1 0 0,21 0 32,-21 0-32,1 0 32,19 0 0,-18 0 0,-1 0 32,19-21 0,-19 21 0,-1 0 0,21 0-32,-21 0 0,1 0 0,-1 0-32,1 0 32,-19 0-32,17 0 0,3 0 0,-1 0 32,-1 21 0,1-21-32,0 0 64,-1 0-32,1 0 0,-1 0 0,2 0 32,-1 0 32,-1 0-64,1 0 0,-1 0 32,1 0-32,-20 0 0,19 19 32,1-19-32,-20 0 0,0 0 32,-1 0-64,1 0 0,-20 0-384,0-19-737,-20 19-4421</inkml:trace>
  <inkml:trace contextRef="#ctx0" brushRef="#br0" timeOffset="14790.8459">11116 7629 5060,'-20'0'225,"20"0"319,0 0 1634,0 0-64,0 0-705,0 0-480,0 0 0,0 0 64,0 0-160,0 0-225,0 0-95,0 0-65,0 0-159,0 0-161,0 0-96,20 0 0,-1 0 32,21 0-32,0 0-32,-1 0 32,21 0-64,-21 0 32,22 0-32,-2 0-32,1 0 32,19 0-32,0 0 0,0 0 96,-18 0-32,18-19-32,-41 19-257,-17 0-255,-1 0-513,-20 0-929,0 0-2050</inkml:trace>
  <inkml:trace contextRef="#ctx0" brushRef="#br0" timeOffset="15699.8979">13776 7710 3619,'-20'20'64,"0"-20"64,20 0 1730,-20 0 448,20 0-704,0 0-609,-20 0-1,20 0 546,0 0-449,20 0-577,0 0-159,0 0-193,39 0-32,2-20-128,18 20 32,20 0 32,0-20 0,20 20 192,-1 0 97,-17 0-129,17 0-96,-38 0-32,0 0-128,-22 0-192,-17 0-545,-21 0-960,-1 0-1987,-19 0-6372</inkml:trace>
  <inkml:trace contextRef="#ctx0" brushRef="#br0" timeOffset="18217.042">2936 8445 9961,'20'0'641,"-20"-20"-706,0 20 610,0 0 672,21 20 0,-21-1-640,0 2-289,20 18 129,-20 1 127,0 19-96,0 21-127,-20 0-65,-1 19-128,1-19-128,20-1 32,-20-20 96,2-19-64,18 0-32,0-20 481,-21 0-161,21-20-32,0 0 129,0 0-65,0 0-352,-20-20-96,20 0-288,0-20 96,0-19 160,20 19-33,1-39 194,-21 19-226,18-20-95,2 21 32,0-20 96,1 18 64,-1 22 32,-2-1 64,23 1-32,-21-2-32,19 2 64,1 19 0,-20 1-96,0-2 32,-1 21-64,1 0-97,0 0 97,-20 21-32,0-2 96,20 21 96,-20 0 353,0 19-193,0 1 96,0 20-160,0-21 32,20 1-192,-20 19 32,0-20 33,0-19-65,0 20-32,0-20-1,0 0-159,19-21-32,-19 1-545,0 0-576,0 0-1217,-19-20-2307</inkml:trace>
  <inkml:trace contextRef="#ctx0" brushRef="#br0" timeOffset="18392.0519">2977 9001 5861,'-41'0'11018,"41"20"-11178,20-20 128,-20 0 801,41 0 32,-2 0-513,21 0-256,-21 0-288,21-20-193,-1 20-608,-19 0-1601,-1 0-3908</inkml:trace>
  <inkml:trace contextRef="#ctx0" brushRef="#br0" timeOffset="18650.0668">3651 8981 12363,'0'20'288,"0"0"1346,0 0 1025,20 20-1218,-20-21-1057,0 21-320,0-20 161,0 20-193,0-20 32,0 0-289,0 0 97,20-1-256,-20-19-417,0 20-832,19-20-1122,-19-20-3715</inkml:trace>
  <inkml:trace contextRef="#ctx0" brushRef="#br0" timeOffset="18859.0787">3949 9001 15790,'0'0'417,"0"0"-769,0 20 1921,0 0-32,0 0-960,0 19-289,0-18 161,0 18-353,0 1 0,20 0-320,-20-1-1058,0 1-1120,20-20-3972</inkml:trace>
  <inkml:trace contextRef="#ctx0" brushRef="#br0" timeOffset="24590.4065">2857 2801 7110,'0'0'897,"0"0"32,0 0 1537,0 0-576,0 0-1281,0 0-129,0 0-63,0 0 31,0 0-96,20 0-31,-20 0-33,21 0-96,-3 0-96,2 0-64,21 0 0,-3 0-96,-17 0-96,19 0-96,-20 0-97,19 0-351,-19 0-353,0-19-64,0 19-129,-20 0-671,0 0-1314,0-20-3202</inkml:trace>
  <inkml:trace contextRef="#ctx0" brushRef="#br0" timeOffset="24871.4226">3096 2721 4964,'0'-19'3299,"19"19"-3619,-19 0 576,20 0 1186,-20-20-738,20 20-512,0 0-159,-20 0 31,20 20 448,-20-20 65,19 19-161,-19-19-128,20 21 33,-20-1 63,0-20 0,0 20-31,0-20 223,0 19-63,0 0-1,-20-19-63,1 21-161,-1-1-160,0-20-128,20 20-224,-20-20-865,20 20-2018,0-20-3844</inkml:trace>
  <inkml:trace contextRef="#ctx0" brushRef="#br0" timeOffset="25500.4586">4684 1947 3235,'0'20'3299,"20"-20"-3235,-20 20 384,0 0 1282,0 0-897,0 0-609,0 19 224,0-19-159,0 0-129,0 0-64,0 0-32,0-20 32,20 19-256,-20-19-1057,0 0-2050</inkml:trace>
  <inkml:trace contextRef="#ctx0" brushRef="#br0" timeOffset="25773.4742">4485 2106 10249,'0'20'-160,"20"0"96,-20 0 96,19-1 64,1 1 0,-20 0-128,20 0-32,0 0 64,1 1 192,-1-21 225,-2 0 191,2 0 33,1-21-257,-1 21-31,0-40-1,-2 20 256,3 0-351,-21 1-161,20-1-256,0 0-1890,-20 0-5253</inkml:trace>
  <inkml:trace contextRef="#ctx0" brushRef="#br0" timeOffset="27092.5496">4068 3139 3363,'0'0'736,"0"0"-383,0 20 1120,0-20 161,0 0-994,0 0-608,0 0 321,0 0 543,20 0-255,0 0-128,-1 0-321,21 0-96,19 0-256,-18 0-32,38 0-129,-19 19-255,19-19 63,0 0-672,0 0-1538,2 0-1440</inkml:trace>
  <inkml:trace contextRef="#ctx0" brushRef="#br0" timeOffset="27648.5815">5319 3120 544,'120'-41'1121,"-82"21"961,23-19 609,-22 19-385,1 0-897,-1-20-864,-19 21-97,20-21-224,-20 20-224,-20-21 64,19 22 545,-19-20 128,0 19-1,0-20 193,0 0-352,-19 21-513,-1-22 0,0 2 32,-20 19 64,21-20-160,-21 20-64,-1-19 96,3 19-32,-23 0 0,22 1-64,-21-2-64,1 2 64,-1-2 32,1 21 0,-20 0-32,0 0-128,-2 0 63,2-19 97,-20 19-32,-1 19 32,21-19 0,-20 0 64,0 21-64,0-21 0,38 19 32,-18 2-32,20-2 32,19 1-64,1 0-64,-1 0 160,40 19 32,-20 1-64,20 0-64,0 20-577,0-21-416,0 0-128,20 2 320,-20-21 417,-20 18 384,20-17 64,0-1 128,-20 0 64,20-20 0,0 20 1,0 0-1,20-1 320,0-19-159,0 20-417,19 0-353,-19-20-544,20 20-640,-20-20-2275,19 20-991</inkml:trace>
  <inkml:trace contextRef="#ctx0" brushRef="#br0" timeOffset="28168.6111">4584 3259 10537,'21'0'897,"-21"0"-1665,20-20 1472,-2 20 642,23 0-450,17 0-703,3 0-97,18 0-32,0-20 0,0 20 0,20-20-64,-18-1-32,-2 21-321,0-19-1376,-39 19-3620</inkml:trace>
  <inkml:trace contextRef="#ctx0" brushRef="#br0" timeOffset="28990.6581">4625 8663 12427,'-20'0'929,"20"0"-448,0 0 1088,0 0 129,0 0-866,0 0-543,20 0 415,-2 0 193,23 21-448,-21-21-257,39 0-128,-19 0 64,-20 0-128,19 0 0,1 0-673,-20 0-1377,-1 0-2274</inkml:trace>
  <inkml:trace contextRef="#ctx0" brushRef="#br0" timeOffset="29148.6673">4584 8882 16367,'21'40'224,"-1"-40"-128,18 0 321,3 0 319,-3 0-447,23 0-674,-2-20-960,-19 20-865,19 0-1954</inkml:trace>
  <inkml:trace contextRef="#ctx0" brushRef="#br0" timeOffset="29465.6854">5378 8464 12651,'0'21'257,"0"-21"-161,0 20 1441,0 19-448,0 1-224,0-1-256,20 22-161,-20 18-96,20-20 33,-20 1-257,21-1-32,-3-19-96,-18 0 160,20 0-448,1-1-128,-21-18-161,20-21-640,-20 19-769,0-19-1153,20-19-1826</inkml:trace>
  <inkml:trace contextRef="#ctx0" brushRef="#br0" timeOffset="29769.7028">5815 8544 15822,'0'0'481,"0"0"-1826,0 0 1249,-20 20 640,0 0-480,0 0-64,1 20 32,19 0-64,0-1 32,0-19 256,19 20-31,1-20 31,20-1 128,-1-19-63,1 20 127,19-20-160,-18 0-128,-1 0-32,-1-20-63,-19 20-322,0 0-415,-20 0-481,0 0-1025,0 0-1826,-20-19-3780</inkml:trace>
  <inkml:trace contextRef="#ctx0" brushRef="#br0" timeOffset="29978.7147">5994 8644 10570,'0'19'1121,"20"2"-769,-20 18 1442,0-19 256,0 20-1058,0-1-703,-20 1-161,20 0-64,0-1-32,0 1-32,20-20-256,-20 0-449,20 0-544,-1 0-1025,-19-20-2595</inkml:trace>
  <inkml:trace contextRef="#ctx0" brushRef="#br0" timeOffset="30331.7348">6470 8703 13933,'0'-19'256,"0"19"-3139,-19 0 2659,19 39 801,-20-19-385,20 20-192,-20-1 64,20 1 32,20 0 0,0-1-32,19-18 32,-19-2 288,20 1 129,-21-20-65,21 0 1,0-20 159,-21 20 129,21-19 160,-20-21-256,-20 20-193,0 0-32,-20-20-191,0 20-129,-19 1-160,-21-1 64,1 0-64,19 20-321,-19 0-95,19-20-449,19 20-1634,21 0-4739</inkml:trace>
  <inkml:trace contextRef="#ctx0" brushRef="#br0" timeOffset="30655.7534">6808 8623 13676,'40'-19'2723,"-22"19"-2467,23-20 1090,-1 20 351,-1 0-832,1 0-577,-20 20-224,19-1-96,-19 2-64,-20-2 192,20 21-128,-20 0-160,-20 0-96,20-1 96,-20 1 192,1 0-32,19-20 96,-20-1-96,20 2 96,0-2-32,20-19 64,-1 20 32,1-20-32,21 0-32,17-20-64,-17 20-128,18 0-801,-39 0-1633,20 0-4389</inkml:trace>
  <inkml:trace contextRef="#ctx0" brushRef="#br1" timeOffset="34262.9598">3076 9876 4772,'39'19'5413,"-39"21"-5541,0-20-577,0 40 1122,0-1 448,-19 1-257,-1 20 1,20-1-353,-20 0 0,0-19-192,20 0 0,0-20 161,0-40-161,0 19 128,-21-19 801,21-19-513,0-2-512,0-18-64,0-1 128,0-20 0,0 1 32,21-1-32,-1-19-192,20 20-352,-21-21 31,1 20 353,0 20 128,20 0 160,-40 21 192,39 19 33,-19 0 63,-20 0 65,20 19-97,0 21 65,-1 0-129,1 0-160,-20 39-64,0-19-32,0 0 0,0 19-32,20-19-128,-20-20-160,21 19-416,-21-39-353,20 19-865,-20-18-2210</inkml:trace>
  <inkml:trace contextRef="#ctx0" brushRef="#br1" timeOffset="34436.9696">3096 10313 416,'-20'0'17809,"20"0"-17841,0 0-128,20 0 672,-1 0 1,21 0-545,0 0-1058,19 0-1408,-19 20-1474,19-20-4708</inkml:trace>
  <inkml:trace contextRef="#ctx0" brushRef="#br1" timeOffset="34608.9795">3572 10273 13708,'0'0'961,"0"20"-1185,20-20 993,-20 20 256,0 20-609,19-21-288,-19 21 1,0 0-65,20-20-769,-20 19-1281,20-18-1794,-20-2-5220</inkml:trace>
  <inkml:trace contextRef="#ctx0" brushRef="#br1" timeOffset="34889.9955">3770 10293 8968,'41'0'6662,"-23"0"-6854,2 0 833,21 0 1184,-21 0-671,19 0-962,-19 20-160,0 0 32,0 19-64,-20 1 96,0 0-96,-20 0-128,20 0 160,-20-1 64,20-18-64,0-21 64,0 19 224,20-19 321,0 0-161,-1 0-319,21-19-193,0 19-993,-21-21-1121,1 21-3876</inkml:trace>
  <inkml:trace contextRef="#ctx0" brushRef="#br1" timeOffset="37537.1469">2400 3000 9224,'-19'0'-448,"19"0"-1090,0 0 2499,19 0 897,-19 0-1442,0 0-191,0 0 704,20 0-65,0-20-127,-20 20-192,0 0 63,20 0-63,-20 0 63,0 0 33,0 0-33,0 0-95,0 0-193,0 0-32,0 0-288,0 0-32,21-20 32,-3 20 64,22 0-160,19 0 257,-18 0-129,18-20-32,-19 20 96,19 0-64,1 0 0,-19-19 64,17 19 0,1 0-64,-18 0 128,-1 0-32,-1-20-96,-19 20 96,20 0 65,-40-20-161,19 20 64,-19 0 0,0 0-32,0 0-320,0 0 256,0 0-609,0 0-160,0-20-192,0 20-768,0 0-1314,0 0-3844</inkml:trace>
  <inkml:trace contextRef="#ctx0" brushRef="#br1" timeOffset="37869.1659">2956 2782 5028,'-20'0'7367,"40"0"-8328,-20-20 1506,21 20 1377,17 0-1186,-17 0-383,19 0-1,-1 0-64,1 20 65,0-20 31,-1 19-160,1 0-32,-20-19-96,-1 21 33,1-21-65,0 20-32,-20 0 128,0-20 32,-20 20 64,0 0-32,1-1-31,-1 1-97,-20 0-192,20 0 64,1 20-96,-1-21-1,20 1-63,0 0-737,0 1-1505,-20-2-3748</inkml:trace>
  <inkml:trace contextRef="#ctx0" brushRef="#br1" timeOffset="39750.2735">7026 1987 5445,'0'0'1089,"0"0"256,0 0 1474,0 0-1058,0 0-832,0 0-192,0 0 32,0 0-225,0 0-320,0 0-160,-20 0-32,20 0 32,0 20 161,0 0-65,0 0 32,0-1 0,-20 21-32,20-20-32,0 0-31,0 0-97,0-1 0,0 1-32,20-20-481,-20 20-704,0-20-865,0 0-2114</inkml:trace>
  <inkml:trace contextRef="#ctx0" brushRef="#br1" timeOffset="40161.297">6767 2086 8712,'0'0'-2338,"0"0"1024,0 0 1859,0 0-417,0 20-192,0-20 128,20 20 256,-20-20 993,0 20-191,21-20-97,-21 20-65,20-1-511,0 1-353,-20 0 128,18 0-32,3 0-96,-21 1 33,20-2 95,0 0 32,-20-19 224,20 21 65,-1-21-1,1 0-31,-20 0 64,20 0-161,0-21-64,20 21 1,-21-19-65,1 0-32,0-2-256,1 1 32,-1 0-96,-2-20-288,2 21-1570,-20-1-5061</inkml:trace>
  <inkml:trace contextRef="#ctx0" brushRef="#br1" timeOffset="41958.3998">7601 2404 4131,'0'0'257,"0"0"896,-20 0 640,20 0-351,0 0-577,0 0-417,0 0 353,0-19-64,0 19-225,-18 0-128,18 0 1,-21 0-1,1 0-128,0-21-192,-19 21 0,-1 0 33,0-19-1,-19 19-32,0 0-64,-2 0-32,-18 0 32,20 0-64,-21 0 0,1 0-1,-20 19 1,19-19 32,1 21 32,-1-21-96,1 19 128,0 1-32,20 0 64,-2 0 0,2-1 65,19 21-33,0-20-32,1 20 0,19-1-32,20 1 32,-20 19-64,20-18-96,0-2-225,0 1 65,20 0 64,0 0 160,19-1 64,21 1-32,-1 0 64,22-1-96,-22-19-96,20 20-32,20-20 64,-20-1-64,20 2 96,21-21 31,-1 0 66,0 20-1,1-40-64,-1 20 64,-1-21-32,-19-18-32,-18 20-1,18-22 33,-40 21 129,20-19 191,-19-1 321,-21 0 31,2-19-223,-1 19-257,-40-19 192,0-2-288,0-17-160,-20 18 32,-21 0 320,3 20-63,-23 1 95,-18-1 96,0 0-159,-2 40-289,2-19-65,20-2-127,-1 21-929,1 0-2242,0 21-8264</inkml:trace>
  <inkml:trace contextRef="#ctx0" brushRef="#br1" timeOffset="42854.4512">4742 10094 13676,'-18'0'1570,"18"0"-1122,0 0-31,0 0 544,18 0 128,3 0-481,-1 0-255,20 0-353,19 0-96,-19 0-97,-1 0-383,1 0-417,-19 0-641,-3 0-768,2 21-1089,-40-21-2915</inkml:trace>
  <inkml:trace contextRef="#ctx0" brushRef="#br1" timeOffset="42975.4581">4803 10214 12139,'-40'20'865,"40"-20"-481,0 19 97,40-19 95,-1 20-191,1-20-225,19 0-769,1 0-1857,-1-20-2915</inkml:trace>
  <inkml:trace contextRef="#ctx0" brushRef="#br1" timeOffset="43264.4746">5617 9856 14669,'0'0'481,"0"0"-769,0 0 512,0 20 480,0 20-191,0-1-1,0 21 65,0 19-129,0-19-159,0 0-193,20-1 32,-1-19-64,1 0 32,-20 0-320,40-21-417,-20 1-832,-1 0-1666,1-20-5445</inkml:trace>
  <inkml:trace contextRef="#ctx0" brushRef="#br1" timeOffset="43740.5018">6192 9955 12748,'0'-39'-1314,"-20"18"1122,0 21 609,-19 0 63,-1 21-128,1-2 161,-1 1-193,19 20-128,1 0 65,2-1-257,18 2 32,18-22-32,2 1 32,21 0 96,-2-20 128,21 0-64,-21-20 64,1 20 257,0-20 95,-19-20-63,-3 20 32,2-19-129,-20 19-256,0-20-32,-20 20 0,20 0 97,-18 1-1,18 19-224,-21 0 160,21 19-320,0 21 961,0-20-97,0 40-31,0-21-288,21 21-129,-3-21-160,22 21-96,-19-20 96,17 0-160,-17-1-160,-21-18-225,20 18-383,0-19-289,-20-20-673,0 20-1249,0-20-1825,0-20-3492</inkml:trace>
  <inkml:trace contextRef="#ctx0" brushRef="#br1" timeOffset="43977.5153">6629 9836 9705,'20'20'961,"-20"0"-673,0-1 1570,0 21 544,0 0-704,0 20-674,0 20-351,0-21-192,0 1-33,19-1-192,-19-19-160,20-1-192,-20 1-737,20-20-672,-20 20-1858,20-20-6022</inkml:trace>
  <inkml:trace contextRef="#ctx0" brushRef="#br2" timeOffset="48677.7842">3115 11227 8071,'20'-20'1345,"-40"1"-544,20 19 1249,0-20 256,0 20-736,0 0-417,0-20-416,0 20-321,0 20-608,0 0 96,0-1 224,0 41-128,0 19 96,0 0-32,0 22 0,0-2 0,-19-20-96,19 0 64,-20-39 64,20 0 0,0-20 257,0-20-33,0 0 288,0 0 129,0 0-513,-20-40-192,20 0-32,0 1-96,20-21-96,-20 1-32,20-21-385,-1 20-287,21-20 543,-20 21 385,0-1 0,-1 21-128,1-1 128,0 1 64,0 19 193,0 0-129,-1 0-96,1 20 128,0 0-128,1 0 64,-21 40 0,20-1 64,-20 1-63,0 19-1,0 21 64,18-20-352,-18-1 256,20 1-64,1 0-32,-21-21-32,20 1 32,0 0 0,-20-20 0,19-1-256,-19 1 63,0 0-992,20-20-1025,-20 0-2883</inkml:trace>
  <inkml:trace contextRef="#ctx0" brushRef="#br2" timeOffset="48865.7949">3214 11565 18705,'0'20'1217,"0"-20"-1953,0 0 1024,20 0 609,20 0-225,-20 0-672,19 0 97,2 0-258,-3 0-543,23 20-1122,-22-20-2082,1 20-7815</inkml:trace>
  <inkml:trace contextRef="#ctx0" brushRef="#br2" timeOffset="51146.9254">3791 11684 11851,'-21'0'640,"1"0"577,20-20 769,-20 20-416,20 0-705,0 0-545,0 0-160,20 0-96,0 0 192,21 0-31,-3 0-353,3 0 160,-2 0 0,1 0-225,0 0 97,-21 20-96,-19-20-96,0 0 160,0 20 160,-19 0-128,-1 0 96,-20 0 96,20-1-160,1 1 32,19 0-32,0 0 32,0 0-32,19 0-257,21-1 33,-20 2-32,0-2-65,19 0 321,-39-19 32,20 21 0,-20-21 32,0 0 449,-20 0 31,0 20-96,1-20 65,-21 0-353,0 0-160,1 20-160,-2-20-161,21 0-255,2 0-706,18 0-1857,0 0-4132</inkml:trace>
  <inkml:trace contextRef="#ctx0" brushRef="#br2" timeOffset="51615.9523">4246 11724 13004,'0'0'1185,"0"0"-737,0 0 1090,0 0-513,21 0-865,-1 20-96,0-20-96,-2 20 64,23-1 0,-21 1-32,0-20 0,-1 20-32,-19 0 0,0 0 96,-19 19 0,-1-18 32,0-2 353,0-19-33,-1 19 161,3 2-129,-2-21-32,20 0-127,0 20-161,0-20 64,20 0 96,-2 20-192,3-20-32,19 0-288,-1 0-320,1 0-577,-20 0-705,19 0-2082,-19-20-8103</inkml:trace>
  <inkml:trace contextRef="#ctx0" brushRef="#br2" timeOffset="52257.989">5101 11465 6726,'-21'21'3427,"1"-21"-2338,20 0 1345,0 0-191,-20 0-642,20 0-672,20 0 64,-20 0 96,20 0-384,21 19-225,-23-19-224,23 0 1,-21 0-161,19 0-96,1 0 0,-20 0 32,0 0-417,-1 0-447,-19 0-258,0 0-127,0 0-32,0 0-1153,-19 21-4004</inkml:trace>
  <inkml:trace contextRef="#ctx0" brushRef="#br2" timeOffset="52423.9985">5121 11645 12395,'-20'19'2338,"20"1"-1953,20-20 1216,-2 0 353,23 0-512,-1 0-994,19 0-352,-19 0-224,19 0-449,-19 20-1248,-1-20-5062</inkml:trace>
  <inkml:trace contextRef="#ctx0" brushRef="#br2" timeOffset="56138.2109">2837 4729 1953,'0'0'8841,"0"0"-8489,0 0 897,0 0 1121,-20 0-544,20 0-993,0 0-545,0 0 129,20 0 95,0 0-63,0 0-353,19 0 256,1 0-160,1 0-64,18 0 0,-19 0 1,-1 0-65,1 0-160,-20 0 31,-1 0-447,-19 0-513,0 0-192,0 0-321,0 0-480,0 0-4131</inkml:trace>
  <inkml:trace contextRef="#ctx0" brushRef="#br2" timeOffset="56456.2291">3076 4630 11018,'20'0'1025,"-20"0"-1794,0 0 1538,19 0 576,-19 0-544,20 0-225,20 19 97,-20-19 64,19 0 32,1 20-257,-1-20-288,1 20-64,-19-20 161,17 0-257,-18 19 0,1-19 32,-1 0 0,-20 0-64,0 21 513,0-21-65,-20 20-128,-21-1-31,3 2-161,17-2-96,-19 2-256,21-21-545,-21 20-1633,20-1-3940</inkml:trace>
  <inkml:trace contextRef="#ctx0" brushRef="#br2" timeOffset="59635.411">7403 1947 9352,'0'0'769,"0"0"-353,0 0 1506,0 0-512,-20 0-514,20-19-671,0 19-193,0 0-96,0 0 96,20 0 320,-20 19 417,0 1-193,0 0-63,0 20-161,0 19-320,-20-19 32,20 0-64,0-1-128,0-19-96,0 0-257,0 0-287,0-20-770,0 0-1921,0 0-2883</inkml:trace>
  <inkml:trace contextRef="#ctx0" brushRef="#br2" timeOffset="59917.427">7166 2126 9833,'0'20'256,"0"0"-160,18-1 769,-18 1 384,20 20-832,1 1-225,-1-22-128,0 21-32,-2-21 64,3-19 545,-1 21 191,20-21 129,-21 0 64,1 0-32,0-21-320,0 2-417,0-2-64,-1-17-128,1-3 0,0 1-512,0 20-289,1 1-256,-21-1-672,0 20-2884</inkml:trace>
  <inkml:trace contextRef="#ctx0" brushRef="#br2" timeOffset="61149.4975">7542 4192 4452,'0'0'-32,"0"0"32,0 0 993,0 0 448,0 0-736,0-20 31,0 20 642,0 0 127,0 0-288,0 0-480,-20 0-321,20 0-256,-40-19-95,21 19 127,-21 0 32,-19 0-32,-1 0 64,-19 0 65,0 0-161,-1 0-64,0 0 0,1 0 32,0 0-32,0 0-96,-2 19-32,22 1 32,0 0 32,-1-20-64,1 40 0,-2-20 32,23-1 0,-3 21 0,-18-19 64,39 18-32,-20-19 32,1 20 96,19-20-63,-20 19 63,20-19-64,20 20 64,-19-1-128,19-18 0,0 18 64,0 0-64,19-18 64,21 18 0,0 1 0,-1-19-128,1 18 32,19 1-64,22-20 0,-2 20 128,0-21-256,0 1 64,20 0 96,0 0 0,1-20-64,19 20-64,-20-20 0,21 0 95,-21-20 65,20 0 0,-20 0 65,-20 0-162,1-19-255,-1-1-64,-19 0 480,-1 1 0,1-1 224,-39-20 321,-3 0 31,2-19-159,-40-1-289,2 1-128,-23 19 32,-18-20 128,-21 21 161,21 19 544,-20 1-321,-2-1-480,22 20-128,-20 20 32,19-20-416,1 20-1122,18 20-1376,3 0-3909</inkml:trace>
  <inkml:trace contextRef="#ctx0" brushRef="#br2" timeOffset="62038.5483">3829 12280 8584,'0'0'2146,"0"0"160,0 0-96,-18 0-384,18-20-513,0 20-128,0 0-576,0 0-97,0 0-352,0 0-352,0 0-224,18 0 31,2 0-736,1 0-256,19 20-161,-1-20-415,-19 0-1,20 0-1505</inkml:trace>
  <inkml:trace contextRef="#ctx0" brushRef="#br2" timeOffset="62311.564">4287 12260 9577,'0'0'1121,"20"20"-321,-20-20 770,18 0-481,3 0-416,19 0-353,-20 0-288,19-20-352,-19 20-609,0-20-1442,0 20-2145</inkml:trace>
  <inkml:trace contextRef="#ctx0" brushRef="#br2" timeOffset="63514.6328">6271 11168 14253,'-18'-40'160,"-3"20"96,21 20 321,0 0-161,0 20 33,0 20 480,0 39-65,0-20-191,0 41-160,0-20-193,0 19-160,0-39-32,21-1-96,-21-19-32,0-1 64,18-19-224,-18-20-993,0 0-641,0 0-1120,20-20-3621</inkml:trace>
  <inkml:trace contextRef="#ctx0" brushRef="#br2" timeOffset="63803.6493">6530 11306 16783,'20'0'-32,"-20"20"-480,0 0 512,-20 0 192,0 20-32,0-21 32,0 21-31,1 0-129,19 0 256,0-20 128,39 0-95,-19-20-161,20 0 0,19 0 64,-19 0-96,19 0-96,0-20 128,-18 20-288,-1-20-320,-22 20-417,3 0-352,-1 0-545,-20 0-736,0 0 128,0 0-737</inkml:trace>
  <inkml:trace contextRef="#ctx0" brushRef="#br2" timeOffset="64085.6654">6728 11306 8199,'0'0'3428,"0"20"-3268,0 20 1217,0 0 577,0 0-449,0 19-864,0 1-417,0 0-192,0-21 0,0 1-128,21 0-160,-21-20-577,18-1-1505,2 1-2339</inkml:trace>
  <inkml:trace contextRef="#ctx0" brushRef="#br2" timeOffset="64618.6959">7066 11287 15758,'-20'0'513,"20"-20"-385,0 20 449,20 0 287,-1 0-575,1 0-289,21 0 0,-3 20 0,3-20-128,-1 19 31,-22 1-191,3 20 128,-21-20-128,0 19 224,0-18 96,-21-2 0,21 2-32,-18-2 32,18 2 32,0-2-64,0 1 32,18 0 32,3 0-32,-1 0 0,0 0-32,19-20 32,-19 19 32,-20 1 224,0-20-95,0 0 191,-20 20 128,1-20-287,-21 20-289,-19 0 64,19-20 32,-1 20-193,3-20-191,17 19-256,1-19-546,20 0-607,0 0-1570,20-19-2723</inkml:trace>
  <inkml:trace contextRef="#ctx0" brushRef="#br2" timeOffset="65202.7293">7621 11267 3811,'0'0'2402,"0"0"-1152,0 0 1728,0 0-95,0 0-897,0 0-609,0 0-384,0 0-384,0 0-257,21 0 161,-1 0-257,-2 0-128,23 0-96,-21 0 128,19 0-160,1 0 160,0-20-64,-1 20 1,1-20-33,1 20 64,-23 0-224,2 0 64,-20 0-32,0 0 128,21 0-128,-21 0-97,0 0 161,20 0-32,-20 20-32,20-20-32,-20 20 0,0 0 96,18-1 0,-18 1 0,0 0 128,0 20-160,-18-20 128,18 20 0,0 0 65,0 0-161,18-21 0,-18 21-65,0-20 97,21 20-64,-21-21 0,0 1 96,0 0-288,0-20-224,20 20-481,-20-20-160,0 0-1409,0 0-3460</inkml:trace>
  <inkml:trace contextRef="#ctx0" brushRef="#br2" timeOffset="65499.7463">7680 11585 16687,'-18'0'257,"18"0"-386,18-20 1218,3 20 225,39-20-898,19 20-416,0 0 96,20-19-96,21 19 0,-21-21-192,-20 21-385,0-19-1697,-39 19-3459,-19 0-4997</inkml:trace>
  <inkml:trace contextRef="#ctx0" brushRef="#br3" timeOffset="69743.9891">3512 12876 5317,'0'-39'512,"0"-2"1122,0 21 896,-19-19-320,19 19-64,0 0-705,0 0-672,0 20-352,-20-20-225,20 20-481,0 0 225,0 20 257,20 20 31,-20 0 32,19 20-128,-19 18 128,0 3-95,0-2 31,0 0-64,0-19 160,0-1 129,0-18-1,0-22 64,0 1 129,0-20 64,-19 0-513,19 0 0,-20-20-128,20 1-32,-20-22-96,20 2-32,0-21 64,0 1-289,20-21 193,0 1 128,-20-1-288,19 20 480,1 1-160,0-1 0,0 21 192,0-1-224,-1 20 32,1 0 32,-20 1-128,20 19-64,-20 0 32,20 19 128,-20 1 0,20 20 96,-1 19-32,-19 1 224,20-1-192,-20 21 64,20 0-160,0-21 33,-20 21-33,21-21 96,-1 1-321,-20-21-95,18 2-288,-18-22-834,20 1-95,-20 0-641,21-20-2435</inkml:trace>
  <inkml:trace contextRef="#ctx0" brushRef="#br3" timeOffset="69910.9986">3572 13095 16495,'-60'0'256,"41"0"-31,19 0 671,0 0 418,19 0-866,1 0-384,20-20-352,-1 20-289,1 0-608,0 0-1794,-1 0-4324</inkml:trace>
  <inkml:trace contextRef="#ctx0" brushRef="#br3" timeOffset="70372.0251">4187 12976 10089,'0'19'993,"0"-19"-1121,0 0 2178,0 0 160,0 0-1537,0 0-257,0 0 513,0 0-128,0 0-161,0 0-31,0 0 63,0 0-319,0 0-225,0 0-128,0 0 0,0 20 32,0 0 96,-20 0-192,20 0 64,0 0 64,-20 19-288,20-19 576,0 0-512,-20 0 256,20 0-32,0 0 64,20-1 96,0-19 33,0 0-193,19 0 0,2 0-128,-21 0 64,18-19-160,3 19-417,-1 0-544,-21 0-160,21 0-769,-20 0-481,-20 0-1472,20-20-5669</inkml:trace>
  <inkml:trace contextRef="#ctx0" brushRef="#br3" timeOffset="70588.0374">4366 12995 13676,'-20'20'1057,"20"20"-128,0-20 1378,0 20-994,0 19-737,0-19-255,0 19-97,0 1-128,20-21-448,-20 21-321,20-39-416,-20 18-32,20-19-705,-1-20-2146,1 20-4644</inkml:trace>
  <inkml:trace contextRef="#ctx0" brushRef="#br3" timeOffset="70783.0485">4605 13095 15246,'0'20'737,"20"-1"-513,-20 1 1602,0 20 608,0 0-1601,0 20-449,18-1-288,-18 1-96,0-1-320,0-19-257,0 20-416,20-40-544,-20 19-3812</inkml:trace>
  <inkml:trace contextRef="#ctx0" brushRef="#br3" timeOffset="71426.0854">5378 12817 8488,'-20'0'1793,"20"0"-223,-20 0 1024,20 0-448,-19 0-768,19 0 191,0 0-448,0 0-448,0 0 31,0 0-159,19 0-289,1 20 32,20-20 33,-20 19-161,19-19-32,22 0-64,-23 0-160,-17 0-417,19 0-800,-20 0-1025,-1 20-705,1-20-3331</inkml:trace>
  <inkml:trace contextRef="#ctx0" brushRef="#br3" timeOffset="71584.0944">5477 12976 12427,'-20'39'481,"2"-19"704,18-20 897,18 20-577,2-20-768,21 20-289,-3-20-223,3 0-225,-1 0-481,-1 0-1377,-19 20-4452</inkml:trace>
  <inkml:trace contextRef="#ctx0" brushRef="#br3" timeOffset="74861.2819">2718 5584 9256,'0'0'801,"-20"0"96,20 0 576,0 0 289,0 0-385,0 0-896,20 0-193,-20 19 449,20-19-225,0 0-63,19 0-225,1 20 0,0-20 64,-1-20-288,22 20 96,-23 0-96,3-19-32,-1 19-320,-1 0-417,-19 0-448,0-20-545,0 20-736,-20 0-1346,0 0-4546</inkml:trace>
  <inkml:trace contextRef="#ctx0" brushRef="#br3" timeOffset="75107.2958">3056 5484 9673,'0'0'1377,"0"0"-1697,20 0 704,0 0 289,-1 0 224,21 0 95,0 0-191,-1 0-128,1 20 96,-1-20-385,-19 20-256,-20 20 32,0-20-32,0 19 65,-20 1 31,-19-19 0,-1-2-128,1 20-32,-1-19 0,20-20-288,-19 21-801,-1-1-2018,40-1-4740</inkml:trace>
  <inkml:trace contextRef="#ctx0" brushRef="#br3" timeOffset="75705.3301">4605 6179 7975,'0'-19'609,"0"19"-513,20 0 1794,-20 0 224,0 0-833,0-20-769,0 20-159,0 20-129,0-20 160,0 40 289,0-21-385,0 22-96,0 18 0,0-19-31,0-1-161,0 1 32,0-20-64,0 0 0,0 0-193,18-1-479,-18-19-994,0 0-2754</inkml:trace>
  <inkml:trace contextRef="#ctx0" brushRef="#br3" timeOffset="76037.3491">4425 6398 15438,'0'0'449,"-19"0"-546,19-19 450,19 19 319,-19-20-415,20 20-385,0-21 128,0 2 32,0-21-32,-1 21 0,21-2 0,-20-18 0,1 18-161,-1 2 129,-2-1 32,2 0 0,1 0 0,-21 20-32,0 0-64,0 0 224,20 20-32,-20 0-63,20 0-33,-2-1 64,-18 2-161,21-2-287,-21 1-545,20-20-1697,-20 0-9450</inkml:trace>
  <inkml:trace contextRef="#ctx0" brushRef="#br3" timeOffset="77009.4046">6431 12539 1569,'20'-21'9097,"-20"2"-8393,19 19 353,-19 0 801,0 0-385,0 0-672,0 0 160,0 0 64,20 40-256,-20-1-289,0 21-191,20-1-65,-20 20-96,0 1-64,0-20-32,0 19 0,0-19 64,0-20-96,0-1-96,0 1-384,0-20-738,0 0-287,0-20-705,0 0-993,0 20-1410</inkml:trace>
  <inkml:trace contextRef="#ctx0" brushRef="#br3" timeOffset="77910.4562">6866 12638 15310,'41'-20'961,"-41"20"-961,20-20 608,-20 20 546,20 0-290,-20 0-671,0 0-97,0 20-32,0 0 160,-20-1-32,0 1-32,0 20-32,-1 0 97,3 20-65,18-40 160,-20 19-32,20-20 1,0 2-33,20-1-32,19 0 32,1-20-160,-1 0-32,21 0-32,-20 0-96,19 0-448,-18 0-545,-3 0-705,3 0-1024,-21 0-2499</inkml:trace>
  <inkml:trace contextRef="#ctx0" brushRef="#br3" timeOffset="78134.4691">7146 12638 6790,'0'39'8776,"0"1"-8199,0-20 288,0 19 640,0 22-224,0-22-960,0 21-225,0-20-96,0 19-32,0-19-225,0 19-383,0-19-417,0-20-417,20 0-736,-20-20-2562</inkml:trace>
  <inkml:trace contextRef="#ctx0" brushRef="#br3" timeOffset="78479.4887">7443 12697 15951,'0'0'96,"0"-20"-160,20 20 864,-1 0 353,1-20-608,20 20-193,-1 0 65,1 0-1,19 0-288,-18 0 96,-1 0-159,-21 20-65,21-20 32,-40 20 0,20 0 0,-20 0 32,0 0 32,0 19 128,0 2 96,20-2-63,-20 21-1,0-20-160,0-1-96,20 21 192,-20-20-96,19-1-288,1-19-64,-20 0-609,20 0-1121,-20 0-1473,0-20-6919</inkml:trace>
  <inkml:trace contextRef="#ctx0" brushRef="#br3" timeOffset="78639.4979">7680 12976 17360,'-38'0'801,"38"0"-833,20 0 1441,19 0-64,1 0-576,19-20-577,21 20-160,20-20-224,-21 20-1666,0-20-3203</inkml:trace>
  <inkml:trace contextRef="#ctx0" brushRef="#br3" timeOffset="79519.5482">5220 5207 4516,'19'-21'1089,"-19"21"1345,0 0 577,0-20-961,0 20-769,-19 0-608,-1-19-321,0 19 129,-21 0-161,-18-21-256,-20 21-128,-20 0-224,0 21-65,-20-21 193,-21 19 0,21 22-737,-19-22 96,18 21 513,41 20 128,0-21 64,19 21 32,21-1 64,19 1 64,20-1 32,39 22-32,21-23-128,19 3-128,20-22-289,41 1 161,-2-1-160,22-19-577,-23-20 320,23 0 993,-22 0 1185,2-39 129,-21-2-289,0 2-544,-19-21-33,-41 1 161,1-21-384,-41 21-385,-19-21-192,-39 21-193,-22-21 1,-38 20 384,-20 1 96,1 19 1,-1 20 351,-1-20-352,1 40-512,40 0-1346,0 0-5412</inkml:trace>
  <inkml:trace contextRef="#ctx0" brushRef="#br4" timeOffset="85773.9059">12604 8644 11082,'0'0'288,"0"0"289,20 0 832,-20 19 33,0 2-385,21 18-161,-21 1 1,0 19 32,0 21-128,-21-1-449,1 1-224,20 19-64,-20-19-96,0-1 0,20-39 32,0-1 32,0-19 161,0 1-290,0-21 386,0 0 447,0-21-607,-19 1-129,19-19 64,0-1-32,0-19 32,0-1 32,19-19-96,-19-1-64,20 1 96,0-1-192,0-19-193,1 39 161,17 0 96,-18 20 64,1 21 32,-1-1 64,-2 20 192,3 20-256,-1-1 0,0 42 0,-20-22 0,20 41 32,0-21 0,-20 20-64,19 1 64,1-20-96,-20 19 96,20-39 0,0 20-128,0-21-160,-1-19-224,-19 0-674,20 0-992,-20-20-2914</inkml:trace>
  <inkml:trace contextRef="#ctx0" brushRef="#br4" timeOffset="85924.9146">12663 9160 12812,'-18'0'5573,"18"0"-5605,38 0 448,3 0 865,18 0-736,1-20-481,19 20-673,0 0-1505,-18 0-3811</inkml:trace>
  <inkml:trace contextRef="#ctx0" brushRef="#br4" timeOffset="86495.9472">13398 9140 11306,'-20'0'4420,"1"20"-4708,-1 0 160,0 0 320,0 0 225,0 20-33,1-21 32,19 21 33,0-20 95,19 0 161,1 0-289,20-1-31,19 1-129,-19-20-96,19 0-128,-18 0 64,17 0-192,-17 0-801,-21-20-512,0 20-1314,-1 0-2530</inkml:trace>
  <inkml:trace contextRef="#ctx0" brushRef="#br4" timeOffset="86689.9584">13497 9260 12555,'0'0'961,"0"0"-865,20 19 961,1 1 193,-21 0-482,20 20-479,-20-1-97,18 2 0,-18-2-128,0 0-32,20-18-160,1 19-641,-21-20-928,20-20-2019,-20 19-6373</inkml:trace>
  <inkml:trace contextRef="#ctx0" brushRef="#br4" timeOffset="87143.9844">13876 9180 13773,'0'0'2978,"0"-20"-3138,18 20 513,2 0 832,21 0-481,18 0-479,-19 0-129,-1 0-96,1 20-32,0 0-129,-40-20-127,19 20-64,-19 0 64,-19 0 95,-1-1 97,0 1 160,0 0-32,0 0-32,1 0 0,19 0 0,0-1-96,0 1 192,19 1-96,1-2 0,20 1 32,-20 0 32,-1-1 225,-19 2-161,20-21-32,-40 0 416,1 20 65,-21-20-289,0 0-128,1 0-256,-1 20-224,1-20-801,-2 0-993,21 20-3940</inkml:trace>
  <inkml:trace contextRef="#ctx0" brushRef="#br4" timeOffset="87743.0187">13339 9955 6886,'-40'0'833,"20"0"-481,20 20 1218,0-20-33,0 0 33,0 0-513,20 0 192,0 0-96,0-20-224,0 20-257,-1 0-319,1 0-289,20-20-64,-19 20-256,-3 0-930,2 0-1312,0 0-2531</inkml:trace>
  <inkml:trace contextRef="#ctx0" brushRef="#br4" timeOffset="87959.031">13934 9916 12075,'41'0'3139,"-2"0"-3107,-19 0 256,20 0 641,-1 0-513,1 0-512,-1 0-961,1 0-3299</inkml:trace>
  <inkml:trace contextRef="#ctx0" brushRef="#br4" timeOffset="89121.0974">13398 10313 5925,'-20'0'1666,"20"0"-1282,0-20 1666,0 20-32,0 0-513,0 0-512,0 0-352,0 0-193,20 20 65,-20-20-1,0 20-255,0 19 127,-20-18-64,20 18-96,0 1 1,0-1-225,0 1 96,-19 1-64,19-2 0,0-19-32,0-1-128,0 2-257,0-1-351,0-20-482,19 0-1088,-19 0-2370</inkml:trace>
  <inkml:trace contextRef="#ctx0" brushRef="#br4" timeOffset="89590.1243">13161 10511 6374,'0'0'2690,"0"0"-2658,0 0 1858,-20 0 993,20 0-1410,0 0-672,0 0-32,0 0-65,0 0-159,0 0-193,20 0-128,-20 0-96,0-19-224,18 19 96,3-20-128,-1 0 128,0 0-32,0 0 0,-1 1-96,1-21 128,0 20-160,20 0 96,-21 0-32,1 0 32,-20 20 64,20 0-64,-20 0 64,0 0 0,0 0 224,0 20-256,0 0 64,20 20 64,-20-21 32,21 2-160,-21-2 32,18 1-32,2 0-288,-20-20-962,20 20-2978</inkml:trace>
  <inkml:trace contextRef="#ctx0" brushRef="#br4" timeOffset="90260.1625">14212 10393 10570,'-20'0'1153,"20"0"-1185,0 0 544,0 0 1346,0 0-1025,0 39-513,20-19 160,-20 20 33,0 0-161,20-1-160,-20 1-64,20-20-63,-20 19-33,20 2 0,-20-22-32,19 1-32,-19-20-225,20 20-640,-20-20-1889,0 0-4101</inkml:trace>
  <inkml:trace contextRef="#ctx0" brushRef="#br4" timeOffset="90571.1804">14054 10592 14894,'-20'19'1313,"20"-19"-1249,0-19 128,0 19 833,0 0-384,20-21-577,19 1 64,-19-20 64,0 21 64,0-1-160,0-20-32,-1 20-32,-19 1 65,0-2-65,20 2 0,-20 19-64,0-20 0,0 20 0,20 20 128,0-1-32,0 2 0,19-2-160,2 1 64,-3 20-513,3-20-832,-1-1-1698,-1 2-6022</inkml:trace>
  <inkml:trace contextRef="#ctx0" brushRef="#br4" timeOffset="92498.2905">15641 8882 16783,'-20'20'1762,"20"-20"-1794,20 0 384,1-20 673,19 20-256,19 0-385,0-20-384,1 20-32,-1 0-160,2 0-577,-23 0-864,3 0-1154,-41 0-4484</inkml:trace>
  <inkml:trace contextRef="#ctx0" brushRef="#br4" timeOffset="92642.2988">15562 9081 15438,'-40'59'929,"40"-59"-929,20 20 512,20 0 930,-1-20-449,22 0-705,-2 0-256,1-20-640,-1 20-1859,-19 0-4708</inkml:trace>
  <inkml:trace contextRef="#ctx0" brushRef="#br4" timeOffset="93594.3533">8952 5981 12139,'0'0'1377,"-20"0"-1345,20 40 705,0-21 416,0 21-480,0 0-321,0 0-160,20 0 32,-20-1-127,20 1-1,-20-20-64,20 0-160,-20-1-609,19 2-1153,-19-21-2466</inkml:trace>
  <inkml:trace contextRef="#ctx0" brushRef="#br4" timeOffset="93883.3699">8634 6260 15534,'-20'0'288,"20"-21"-480,20 21 449,0-39 223,20 18-320,-1 2-128,1-21 0,-1 20 160,1-20-96,1 20 1,-23 1-65,3-1 0,-1 20 0,-20 0-32,0 0-32,20 0 64,-20 0 128,20 20-96,-20-20-32,19 19 0,1 1 64,0 0-96,-20 0 0,40-20-769,-40 20-2338,19 0-10313</inkml:trace>
  <inkml:trace contextRef="#ctx0" brushRef="#br4" timeOffset="94698.4164">16852 8941 4131,'-20'-19'481,"20"19"-2755</inkml:trace>
  <inkml:trace contextRef="#ctx0" brushRef="#br4" timeOffset="95340.4531">16872 8941 7463,'0'-19'1313,"0"-1"-544,0 0 1120,-20 20 225,20 0-768,0-20-706,0 20-352,0 0-384,0 20 160,-20 0 417,20 19-33,0 21-95,0 0-161,0 0 0,20-21-96,0 21 32,1-20 64,19-21 33,-1 1-1,21 0 96,-21-20-160,1-20 65,19 0-225,-39 1-65,20-21-63,-21 0 64,-19 0 64,0 0 0,0-19-32,0 19-64,-19 1 64,19-1-64,-20 20 160,20 0 96,-20 20-128,20 0 0,-20 20 225,20 19-1,20 1-32,-20 0-32,20 0-64,0 20-32,19-21-64,-19 1-128,21 0-640,-23-1-385,2-19-417,1 0-1216,-21-20-2820</inkml:trace>
  <inkml:trace contextRef="#ctx0" brushRef="#br4" timeOffset="95650.4709">17448 9081 11498,'20'0'897,"-20"19"-1153,20 2 64,-20 18 320,0-19 32,0 20 32,0-20-192,20 0 128,-20-20 481,0 0 448,0 0 320,0 0-896,0-40-289,20 20 64,-20 0 0,0-20-127,19 0-65,1 21-32,-20-1-64,20 0 32,0 0 0,0 20 96,-20 0 0,19 20-64,-19 0-32,20 0-32,-20-1-449,20 21-640,-20 0-1089,0-20-673,20 0-1248</inkml:trace>
  <inkml:trace contextRef="#ctx0" brushRef="#br4" timeOffset="96083.4956">17925 9140 9993,'20'-19'1089,"-40"19"-1121,0-21 929,0 42 160,0-21-353,1 19-543,-1 21-65,0-20 32,0 20-32,20-1-64,0-19 96,20 0 96,0 0-256,19-20 32,1 0 32,19-20 160,-19 0 161,19-19 287,-19-1 1,-20 0 0,1-19-97,-3-1-288,-18 0-63,0 0-97,0 1-96,-18-1 96,-3 1-128,1 19 96,0 1-96,0 18 128,1 21-128,-1 0-128,20 40 320,-20-20 256,20 40-31,20-21-33,-20 21-192,20-1 0,-1 1-96,21 0-64,-20 0-865,1-21 225,-3 21-225,2-40-769,1 19-576,-1-19-768,-20-20-994</inkml:trace>
  <inkml:trace contextRef="#ctx0" brushRef="#br4" timeOffset="96371.5121">18223 9240 2370,'0'-40'3683,"0"40"-1280,0 0 543,20-20-704,-20 20-672,18 0-609,3 0-545,19 0-31,-1-20 31,1 20-128,0-20 33,-1 20-1,-19-19-128,0-2-320,-20 2-128,0 19-257,-20-20-224,0 20 257,-19 0 320,-21 20 128,40-1 160,-19 2 192,19 18 33,20-19-1,0 0-96,20 20-32,19-20-63,1-1-161,19-19-289,1 20-287,-1-20-738,2 0-1472,-2 0-1859,-39 0-2593</inkml:trace>
  <inkml:trace contextRef="#ctx0" brushRef="#br4" timeOffset="96436.5158">18838 9140 4932,'39'-99'-769</inkml:trace>
  <inkml:trace contextRef="#ctx0" brushRef="#br4" timeOffset="96775.5353">18877 8623 9673,'-39'-19'608,"19"38"705,0 21 129,0 0-385,20 20-385,0-1-287,0 21-97,0-20-96,0 19 65,20-20-257,-20 1 0,20-20 32,-20 20-32,20-41 0,-20 21-32,20-20 0,-20-20 32,0 0-33,0 0-159,0-20-192,-20 0 128,20 0 192,0 1 128,-20-21 64,20 20 192,-20 20 129,20-20 287,0 0 97,0 20-96,0-20-257,20 20-224,-20 0-31,40 0-225,-21 0-64,21 0-449,1 0-192,-3 0-95,-18 0-674,-20 20-1088,21-20-1794</inkml:trace>
  <inkml:trace contextRef="#ctx0" brushRef="#br4" timeOffset="96984.5471">19096 9160 10890,'0'0'-256,"0"20"640,20-20 1538,-20 20-833,0 0-577,20-20-288,0 20-127,-20 0-290,19-20-768,1 19-2081,0-19-7623</inkml:trace>
  <inkml:trace contextRef="#ctx0" brushRef="#br4" timeOffset="97107.5543">19175 9001 10826,'0'-60'961,"-19"41"-1089,19-1-1954,19 20-3043</inkml:trace>
  <inkml:trace contextRef="#ctx0" brushRef="#br4" timeOffset="97388.5704">19314 9220 7431,'0'59'768,"0"-39"161,0 0 2050,0-20-353,20 0-800,-20-20-1217,0 0-257,20 1 64,-20-1-512,19-20 64,1 20-160,-20 0-224,20 0-1,1 20 321,-1-19 96,0 19 257,-2 19 95,-18 1 64,0 0-95,0 0-289,21 20-96,-21-1-449,0-19-704,0 20-705,0-20-1890,20 0-2882</inkml:trace>
  <inkml:trace contextRef="#ctx0" brushRef="#br4" timeOffset="98109.6116">19612 9220 13100,'0'-20'128,"0"20"288,20 0 1186,-20 0-1090,20 0-287,19-20-1,-19 20 64,0-20 161,20 20-97,-40-20-192,19 1-128,-19 19-128,0-21-224,-19 2 31,-1 19-127,0 0 160,-20 0 128,1 0 224,19 19-32,0 21 64,0 0 192,20-20-32,0 20-127,20-1-65,0-19-128,20 0-64,19 0 0,-19 0-33,-1-20-95,22 0 64,-23-20 128,3 0 64,-2 20 32,1-20 160,-20 0 65,-20 1-97,0 19 64,0-20-320,-20 20 64,0 20 64,0-20-32,-19 19 0,39 1 0,-20 20 32,20-20-32,20 0 192,0-1-224,19 1 64,1-20 65,19 21 127,-19-21 128,-1-21 193,1 1 63,1 1 1,-21-21-353,-2-20-64,3 21-127,-1-41-65,-20 20-64,0-19-225,0-1-63,-20 1-257,20 0 193,-21-1 224,3 21-192,-2 19 31,20 20 289,-21 20 64,1 20 32,20 39 257,-20 1 127,0 20-64,20-1 97,0 1-97,20-1-256,0 20 0,21-39-95,-3 0-1,3-1-32,18-19-65,-19-20-63,19-1 0,-19 1-384,0-20-321,-40-20-1473,19 1-10090</inkml:trace>
  <inkml:trace contextRef="#ctx0" brushRef="#br4" timeOffset="98613.6404">21796 8584 11242,'19'-40'1249,"1"40"-608,-20 0-193,0 20 545,0 0-64,-20 40-224,20-1-161,-39 1 161,19 19-225,0 1-191,0-1-97,20 1 64,0-21-192,0 1-64,20-20-480,0-1-673,20 1-1474,-1-20-2914</inkml:trace>
  <inkml:trace contextRef="#ctx0" brushRef="#br4" timeOffset="98945.6594">21934 9160 16591,'-18'0'-64,"18"0"-480,18 0 1248,2 0-127,41 0-385,-2 0-192,0-20 0,1 20 64,-21-19 32,1 19-32,-20-21-128,-20 2-128,0-1-160,-20 0 256,0-20-65,-19 40 129,-1-20 321,0 20-65,1 20 32,-1 0 32,1 0 65,39 20-65,0 0 32,18-1-31,23 1-65,18 0-192,1-20-96,19 19-160,0-19-193,-18-20-672,-2 0-1249,-19 0-4709</inkml:trace>
  <inkml:trace contextRef="#ctx0" brushRef="#br4" timeOffset="99212.6747">22570 9220 8071,'0'40'545,"20"-21"-577,-20 21 128,20-20 961,-1-20 736,1 20-832,-20-20 353,0 0 223,20-20-832,-20 0-545,-20-20 224,20 21-256,-20-21 32,20 20-160,-19-20-96,19 1 192,0 18-63,19 21-66,1-19 33,-20 19-64,20 0-160,20 0-833,-19 0-1281,17 19-1826</inkml:trace>
  <inkml:trace contextRef="#ctx0" brushRef="#br4" timeOffset="99515.6919">22947 9220 7431,'-19'40'3042,"19"-21"-2753,0 1 864,0 0-417,0 0-479,19 0 127,-19-20 225,20 20 320,-20-20-65,20-20-159,-20 20-353,0-40-31,0 20-129,0 0 32,0-19-32,0-1-128,20 20 32,-20-20-128,0 21 64,20-2 0,-1 2 65,1 19 31,0 0-128,0 0 128,0 0-96,19 19-96,-19-19-321,0 21-351,1-2-802,-3-19-1601,2 20-2050</inkml:trace>
  <inkml:trace contextRef="#ctx0" brushRef="#br4" timeOffset="99819.7094">23364 9220 12043,'20'0'929,"-20"0"352,0 0 0,0 0-1057,-20 0-31,20 20-65,-21 0-32,21-1 0,0 21 0,0-20 0,0 0 160,21 0 97,-1-1 95,0 1-64,19-20 289,-19 0-32,20 0-1,0-20-95,-1 20-193,-19-19-160,-20-21-64,0 20-352,0-20-448,-20 21-385,0-21-129,1 20-671,-1 20-1635,20-20-2017,-20 20-1345</inkml:trace>
  <inkml:trace contextRef="#ctx0" brushRef="#br4" timeOffset="100072.7238">23742 9398 2978,'0'20'8168,"0"-20"-7431,0 0 2722,-20-20-1761,20 20-1026,0-19-223,0-1-129,0 0-96,0 0-64,20 0-224,-1 0 128,1 1-32,0-1-64,0 20 32,0 0-64,-20 0 0,19 0 0,1 0-128,0 20-353,0-1-415,0-19-642,-1 20-1697,-19-20-2306</inkml:trace>
  <inkml:trace contextRef="#ctx0" brushRef="#br4" timeOffset="100353.7399">23979 8564 15054,'40'0'0,"-1"20"1121,1 19 929,1 1-417,18 0-960,0 20-289,1-1 129,-21 21-97,21-1-288,-40 21-128,1-21 32,-3 1-128,-18-1-160,0 0-96,-18-19-1,18-20-223,-21 0-577,-19 0-1314,20-20-3458</inkml:trace>
  <inkml:trace contextRef="#ctx0" brushRef="#br1" timeOffset="101924.8298">11671 8445 15790,'20'19'-64,"20"-19"-96,19 21 224,0 18-64,22 1 0,18 19 32,20 2 32,19-2-64,22 1 0,-2 19 64,21 1-32,19-1-32,0 1 97,21 19 63,0 0 96,-1-20 96,21 21 321,-22 0-513,2-21-224,-40 20 416,20-19-191,-41-20-65,-18-1-96,-41 1 96,0-21-256,-40-19-321,-19 1-544,-20-21-801,-20 0-992,-20 0-4902</inkml:trace>
  <inkml:trace contextRef="#ctx0" brushRef="#br1" timeOffset="102307.8517">14570 8266 8423,'0'20'2403,"-20"0"-2531,-20 19 224,1 21 801,-22 20 224,-18-1 192,-40 41-224,0-1-384,-19 0 63,-2 20 289,2-20-128,-1 0-256,19-20-609,21 1 0,0-20 32,20-1 0,18-19-416,22-1-65,-1-19-191,1 20 31,19-20-127,20-1-545,-20-19-3011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1:27:53.46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1586 735 8263,'-19'20'3107,"19"-20"-2754,-20 0 1216,20 0 769,0 0-1185,0 0-864,0 0 447,20 0-159,-1 0-193,1-20-448,20 20 417,-1-20-353,2 0 64,-1 1-64,-1-2-64,1 2 32,19-1-97,-39 0 97,20 20-224,-21-20-32,-19 0 0,0 20-129,0 0 65,0 0-97,0 0 129,0 0 64,-19 0 128,19 20 0,-20 0 64,20 0 64,0 19-64,0 1 31,0 20 33,0 0 33,0 0-66,0-2 33,20 22-32,-20-20-64,19-1-64,-19 1 96,0 0 32,0-21 64,0 1-32,0 20 0,-19-41 64,19 22 0,-40-22-32,20 1-32,-19-20 96,-1 20 0,-1-20 65,3 0 255,18 0-96,-21 0 33,41 0-97,0 0-288,0 0 256,20 0-64,21 0-128,-3 0 0,23 0 64,-2 0-64,20 0-64,-39 0-160,21 0-32,-23 0-385,3 0-768,-21 0-1634,-20 0-3267</inkml:trace>
  <inkml:trace contextRef="#ctx0" brushRef="#br0" timeOffset="353.0201">2499 1013 14765,'0'0'-224,"0"0"1121,20 0 833,0 0-769,1 0-705,17 0-224,3 0-160,-21 0-673,19 0-1473,1 0-3427</inkml:trace>
  <inkml:trace contextRef="#ctx0" brushRef="#br0" timeOffset="497.0284">2580 1132 15342,'-20'40'705,"20"-20"-449,0 0 833,0 0 160,38-20-929,-17 0-896,19 20-1026,-20-20-1857,19 0-9641</inkml:trace>
  <inkml:trace contextRef="#ctx0" brushRef="#br0" timeOffset="952.0544">3155 576 9480,'20'-40'2467,"-20"40"-1827,0-19 481,0 19 513,0 19-161,20-19-800,-20 20-321,0 0-95,19 20-129,-19-20-96,20-1-256,0 21-577,-20-20-512,20 0-641,0 0-1538,-1-20-5380</inkml:trace>
  <inkml:trace contextRef="#ctx0" brushRef="#br0" timeOffset="1103.063">3394 596 14862,'-20'0'704,"40"0"-512,-20 0 833,0 20 128,18 0-800,2 20-417,-20-1-545,21 1-1024,-1-1-1827,0 1-8167</inkml:trace>
  <inkml:trace contextRef="#ctx0" brushRef="#br0" timeOffset="1529.0875">3910 1052 14413,'19'0'-256,"-19"0"288,20 21 512,-20-1 65,20 0-481,-20 19-64,20 1-32,-20 0-32,0-1-128,20 1-256,-20-20-513,0 1-1281,0-21-1602,19 19-3619</inkml:trace>
  <inkml:trace contextRef="#ctx0" brushRef="#br0" timeOffset="1651.0944">3969 953 15822,'0'-20'-384,"0"20"-1089,0 0 448,0 0-2370</inkml:trace>
  <inkml:trace contextRef="#ctx0" brushRef="#br0" timeOffset="2090.1195">4246 1113 13516,'-20'39'-512,"20"-19"-65,-18 0 737,-3 0 65,1 0-353,0 0 63,20-1 1,0 1 32,0 0 96,0 0-96,20 1 64,0-21-64,1 0 96,-3 0-32,2 0 97,21-21 191,-21 21 288,-2-40 161,3 20-160,-21-19-161,0-1-448,0 0-192,0-19-128,-21-21-801,3 20-417,-2-18 673,0-3 1314,-1 22 31,1 19 289,2 0-96,18 40-225,-21 0 129,21 21 63,-20 18-223,20 1-129,20-1-128,-20 42-64,21-23-32,-3 3-128,2-3-512,1 22-578,-1-20-863,0-20-1058,-2-1-3972</inkml:trace>
  <inkml:trace contextRef="#ctx0" brushRef="#br0" timeOffset="2567.1468">4445 1291 13805,'0'0'-225,"20"0"1,-20 0 1313,20 0 160,-20 0-896,20-20 319,-1 20 417,21-19-352,-40-1-321,20 20-351,1-20-322,-21 0 65,0 0-32,-21 0-193,1 0-159,20 20 224,-20 0 159,0 20 129,1 0 0,19 0-32,-20 0-96,20 0 0,20 19-96,-1-19 95,1 0 33,0 0 0,21 1-32,-21-21 64,-2 19 96,-18-19 32,20 0 128,-20 0 32,0 0-288,0 0-32,0 0-32,-20-19-289,20-2-288,0 1 257,0 0 416,20 0 192,-20 1 705,21-1 512,-1 20 0,0-20-480,-20 40-449,18-20 97,3 20-353,-1-1-192,0 1-96,0 0-513,-1 0-384,-19 1-1217,20-2-1410,-20 1-6597</inkml:trace>
  <inkml:trace contextRef="#ctx0" brushRef="#br0" timeOffset="2748.1572">4842 1212 14958,'0'-20'32,"20"20"-64,0 0 1377,-20 0-192,40-20-929,-21 20-192,1 0-32,20 0-384,-19 0-737,-3 0-1410,2-20-640,0 20-2626</inkml:trace>
  <inkml:trace contextRef="#ctx0" brushRef="#br0" timeOffset="2963.1694">4882 875 14189,'40'58'352,"-40"-38"321,19 40 1153,1-21-577,-20 2-769,20 18-288,0-19-95,-20 0-1,0-1-192,21 21-417,-21-20-544,18-20-929,-18 19-1793,20-18-6311</inkml:trace>
  <inkml:trace contextRef="#ctx0" brushRef="#br0" timeOffset="3124.1786">5160 1212 14573,'20'20'545,"-20"0"-449,20-1 801,-20 1 64,0 0-865,20 0-769,-20 1-128,19-21-1152,-19 19-3749</inkml:trace>
  <inkml:trace contextRef="#ctx0" brushRef="#br0" timeOffset="3259.1863">5200 1073 18833,'-20'-21'-192,"0"21"-1057,20 0 1025,0 0-1057,0 0-7976</inkml:trace>
  <inkml:trace contextRef="#ctx0" brushRef="#br0" timeOffset="3419.1956">5338 1172 15374,'0'20'-192,"0"-20"512,20 0 961,0 0-800,0-20-1442,0 20-1185,1-20-1730</inkml:trace>
  <inkml:trace contextRef="#ctx0" brushRef="#br0" timeOffset="4045.2314">5378 875 12427,'-20'58'1410,"20"-38"-1154,0 21 416,20 17 866,-20-17-1090,20-2-448,-20 1 128,20 0-63,1 0-322,-3-1-127,2-19-225,21 0-255,-21 1-514,19-21-447,-19 0-322,20-21 770,-21 1 1665,-19 20 1378,0-20 32,0 0-545,0 1-96,0 19-64,0-20-321,0 20-576,0 0-416,0 0-128,0 0-65,0 0-159,0 20 287,20-20 385,0 0 0,-20 19 64,20-19 32,19 0-96,-19 0-64,0 0-224,0 0-192,-20 0-193,20 0 128,-1 20 609,-19 0 65,0 0 223,0 20 833,0-1 224,0 21-191,0-20-322,0 20-479,0-1-225,-19 1-64,-1-21 320,0 1 289,20 1 224,-40-22-288,21 0 95,-1-19-415,0 0-65,-20 0-64,21 0 33,-1-19-386,0 0-31,0-22-128,20 1 0,0 1 63,20-1 1,20 0-96,-21 1 96,21 19 64,0-1-481,-21 2-576,21-21-481,0 21-1985,-21-2-7912</inkml:trace>
  <inkml:trace contextRef="#ctx0" brushRef="#br0" timeOffset="4292.2454">6232 576 5252,'0'-40'7367,"0"40"-7238,0 20 2081,0-20-417,-20 40-1568,20-20-289,0 0-129,0-1-223,0 2-833,0-2-1089,20-19-1987</inkml:trace>
  <inkml:trace contextRef="#ctx0" brushRef="#br0" timeOffset="4400.2516">6370 616 12299,'21'0'2338,"-21"0"-1633,0 0 192,0 20-449,0-1-1473,0 2-7046</inkml:trace>
  <inkml:trace contextRef="#ctx0" brushRef="#br0" timeOffset="6554.3748">6034 1331 12043,'19'21'320,"-19"-21"-480,0 0 673,0 0-321,0 0-3363</inkml:trace>
  <inkml:trace contextRef="#ctx0" brushRef="#br0" timeOffset="16955.9699">9349 794 864,'0'0'1538,"0"0"127,0 0-672,0 0-352,0 0-225,0 0 65,0 0 159,0 0 161,0 0 128,0 0 96,0 0-64,0 0-160,0 0-33,0 0 1,0-19-96,-21 19-97,21 0 1,0 0-129,0 0 33,0-20-97,-20 20-32,20 0-95,0 0-129,0-20-160,20 20-32,-20-20 32,21 0-32,19 20 0,-22-19 31,43-2-31,-21 2 32,19-1 0,-19 20 0,19-20-96,0 20-32,-18 20-96,-1 0-64,-21-1 95,21 2 129,-40-2 32,0 21 128,0 0 32,0 0 96,-20-21 33,-19 22-65,19-22-64,-21 1 32,3-1 32,-23 1 0,22-20-96,-1 21 97,20-21-97,-19 0 32,19 0 32,20 0-256,0 0-257,0 0 129,0 0 224,39 0-32,-19 0 64,20 0-96,19 0 64,-18 0 32,-3 20 0,3-20 0,-1 19 32,-1 1-32,1-1 0,-1 2-64,-19 19 128,0-21 0,0 1 64,0 0 160,-20 20 1,0-20 95,-20 19-128,0 1 129,0 1 95,-19-22 129,19 1-1,-40 19 1,21-39 128,-22 21-321,2-21-64,0 19-224,-1-19 65,1 0-97,19 0-385,-1 0-287,23-19-33,-2 19-384,0 0-448,-1-21-1154,21 21-3266</inkml:trace>
  <inkml:trace contextRef="#ctx0" brushRef="#br0" timeOffset="18951.084">10837 437 5092,'-19'0'3107,"19"0"-3107,-20 0 577,20-20 992,0 20-896,0 0-641,0 0 128,0 0 224,-20 0 65,20 20-129,0-20 33,0 20 95,-20-1-96,20 2-95,-20 18 223,20 1 0,-19 0-95,-1 20-129,20-1 32,-20 21 129,20-20-33,0 18-96,0 2-95,0-20-65,0-1-32,20 21-32,0-21-128,-1-19-64,21 20 0,-20-21-33,19-18 1,-19 18-641,0-19-1184,0-1-2660</inkml:trace>
  <inkml:trace contextRef="#ctx0" brushRef="#br0" timeOffset="19882.1371">11135 735 12716,'-19'-20'128,"-1"20"897,20-20 1025,0 20-1090,0 0-575,0 0-353,0-19 32,20 19 96,-1 0-96,21 0-64,0 19 32,-1-19-96,1 0 0,1 20-384,-23-20-97,2 20 161,0 0-97,-20 19 225,0-18 128,0-2 96,0 1 32,0 20 0,-20-20-32,20 19 0,0 2 32,0-2-192,20-20-353,-20 22-160,21-2 97,-1-19 448,-2 0 128,3 20 32,-21-20 416,0 0 385,0-20 128,0 19-128,-21 1-193,3-20-320,-23 0-95,21 20-161,-18-20-129,-3 0-703,21 0-1090,0 0-1505,1 0-7175</inkml:trace>
  <inkml:trace contextRef="#ctx0" brushRef="#br0" timeOffset="20257.1586">11612 636 14541,'-20'0'32,"20"0"1217,0 0-288,0 0-961,20 0-128,-20 0-128,20 0-160,19 0-609,-19 0-1282,20 0-1536</inkml:trace>
  <inkml:trace contextRef="#ctx0" brushRef="#br0" timeOffset="20537.1746">12029 517 11370,'-20'0'-288,"20"0"1057,0 0 1185,0 19-1250,0 1-448,0 0-159,0 0-33,0 0-225,0 19-671,20-18-642,-20-2-159,20 21-1154</inkml:trace>
  <inkml:trace contextRef="#ctx0" brushRef="#br0" timeOffset="21071.2052">12108 437 8968,'0'-20'1281,"0"20"-480,0-19 2274,0 19-1121,0 0-993,-20-21-161,20 21-95,0 0-160,0 0-353,0 0-224,0 0 96,20 0 0,-20 0-32,0 21 64,20-21 32,0 19-32,-1 1-96,1 0 96,21-1-96,-21 2 64,18 18-96,-17-19 64,-1 20 0,19 0-32,-19 0-32,0-1 96,0 21-128,0-20 128,-1 20 0,-19-21-96,0 21 0,0-21 128,0 21-63,-19-20 31,-1 19-64,-20-19 128,20 0-64,1-1-192,-21 1-97,19-19-127,1-2-609,2 1-640,-2-1-1730,-1 1-3428</inkml:trace>
  <inkml:trace contextRef="#ctx0" brushRef="#br0" timeOffset="23384.3374">12922 854 13388,'0'0'833,"-20"0"-1121,20 0 1217,20 0-33,-20 0-479,20 0-289,19 0-96,-19 0 0,20 0-288,-1 0-641,2 0-609,-21 0-1152,18 0-3748</inkml:trace>
  <inkml:trace contextRef="#ctx0" brushRef="#br0" timeOffset="23542.3466">12981 933 5509,'-39'20'4996,"39"1"-4867,0-1 1280,0-20 256,20 19-896,-1-19-609,21 0-128,1 20-352,-23-20-1217,23 0-1795,-21 0-6147</inkml:trace>
  <inkml:trace contextRef="#ctx0" brushRef="#br0" timeOffset="24523.4027">13736 437 9256,'-20'0'481,"20"0"1024,-20-20 994,20 20-1058,-19 0-576,19 0-673,0 0-96,19 0 64,1 0-32,0 0 32,0 0 97,19-19-161,1 19-32,-20 0-32,19-21 0,-19 21-32,0 0 0,-20 0-32,21 0-32,-21 0-64,0 0-161,0 0-63,0 0 64,0 0 224,0 0-32,0 0 32,0 21-129,0-2-63,0 1 0,0 19-161,0-18 33,0 18 160,0 21-160,20-20 223,-20 0 97,0 19 32,0-19 32,0 19-64,0 1 0,0-21 32,0 22 64,0-22-32,0 1 0,0 0 96,0-1 128,0-19 1,0 0 127,-20 0-192,20 0-64,0 0 32,0-1-128,-21-19 32,1 20 0,0-20 65,-19 0 95,19 0 256,-20 0 1,21 0-33,-1 0-96,0 0 65,0 20-33,20-20-128,0 0-32,0 0-96,0 0 97,40 0-1,-20 0-192,39 0 32,0 0-32,2 0-32,18 0 224,-20 0-128,21 0-128,-21 0-128,-19 0-609,-1 0-640,-19 0-2179,1 0-8423</inkml:trace>
  <inkml:trace contextRef="#ctx0" brushRef="#br0" timeOffset="26536.5178">13716 437 1793,'0'0'673,"-20"0"2242,20 0-1506,0 20-640,0-20 352,-19 0-64,19 0-32,0 0-257,0 0-319,0 0-1,0 0 161,0 0 160,0 0 95,0 0-191,0 0-96,0 0-353,19 0-192,-19 0 0,20-20-32,-20 20-64,20-20 32,20 1-128,-21-2 31,1 21-63,0-20-288,0 1-577,1 19-2306</inkml:trace>
  <inkml:trace contextRef="#ctx0" brushRef="#br1" timeOffset="29043.6611">10600 1788 2786,'20'21'7207,"-20"-21"-7623,0 0 448,0 0 512,18 0-256,-18 19-256,21-19 65,-1 19-33,20 2-32,-21-21 32,21 19-32,19-19 96,-19 21 0,19-21-32,2 0-64,-3-21 0,3 21 0,18-19-32,-20-2 64,22 2-32,-23 19-256,1 0-513,-18 0-800,-1 0-833,-1 19-225,-19-19 1698,0 21 897,0-2 609,-20-19 640,19 21 417,-19-21 448,0 0-193,0 0-1056,0 0-96,0 0-449,0 0-480,20-21 64,0 21 64,20 0-32,-1 0 64,1 0-160,19 0-64,2 0-193,-2 0 193,20 0 256,-19 0 64,19 0 288,-20-19 65,-18 19-33,-1-21-320,-21 21-736,-19 0-2563</inkml:trace>
  <inkml:trace contextRef="#ctx0" brushRef="#br1" timeOffset="29397.6814">11849 2086 9865,'0'20'384,"-18"0"-448,18 0 128,0 0 192,0-1-352,18 21-640,-18-20-193,20 0-32,1 1-641,-21-2-2658</inkml:trace>
  <inkml:trace contextRef="#ctx0" brushRef="#br1" timeOffset="29591.6925">11671 2345 12748,'0'19'96,"20"-19"-321,0 0 1667,19 0-577,1 0-641,19-19-128,2 19 192,-2 0-32,21 0-224,-41 0-512,21-21-2979,-41 21-7624</inkml:trace>
  <inkml:trace contextRef="#ctx0" brushRef="#br1" timeOffset="30045.7184">11831 2543 10249,'38'0'673,"-38"0"-449,21 0 1922,-1 0-448,18 0-930,-17 0-383,-1 0-65,0 0-160,-20 0-384,0 20 224,-20-20 96,0 20 0,-1 19-96,21-18-64,-18-2-32,18 21 96,-20-21-96,20 2 0,20 19-321,-20-21 129,18 0 96,3 2 32,-1-1 128,0-20 32,0 20 32,0-20 0,-20 20-32,0-20 256,-20 0 96,0 0-63,0 20-33,0-20 0,-19 0 97,-1 0-97,19 19-128,-17-19-128,17 0-577,-19 0-768,1 0-1602,19 0-4580</inkml:trace>
  <inkml:trace contextRef="#ctx0" brushRef="#br0" timeOffset="33880.9378">17508 497 13805,'0'39'384,"20"1"-192,-20 20 1057,19-1-256,-19 1-544,20 19-353,-20-19-32,20-1 0,-20 1-64,20-21-128,0 2-449,-20-21-1024,19 19-1666,-19-39-6503</inkml:trace>
  <inkml:trace contextRef="#ctx0" brushRef="#br0" timeOffset="34212.9569">17786 695 15118,'60'-40'192,"-21"21"481,1 19 1345,19 0-1186,1 0-287,19 19-65,-20-19-159,2 40-450,-22-20 354,1 40-385,-40-20-193,0-1 289,0 21-32,-40 0 32,19-21 320,-17 0 33,18 2 95,-1-21-96,1-1 32,20-19 33,0 20 63,20-20-192,21 20-160,-21 0-128,39-20-192,-19 20-769,19-20-865,-19 20-3202</inkml:trace>
  <inkml:trace contextRef="#ctx0" brushRef="#br0" timeOffset="37905.168">19116 338 1409,'20'-20'1153,"-20"20"1249,0 0-288,0 0-576,0 0-193,0-20-160,0 20-128,0 0-256,0 0-97,0 0-159,0 0-321,0 0-256,0 0 256,0 0 65,-20 20-33,20 0 192,-20 19 1,20 1 31,-21 19 225,3-18-161,18 18-159,0 20-161,0 1-128,0-21 32,0 22 0,0-3-64,18-18-96,3 0 96,-1-20-64,0 19 129,0-19-322,-1-20-319,1 0-289,0-1-864,0-19-1667,-20 0-7142</inkml:trace>
  <inkml:trace contextRef="#ctx0" brushRef="#br0" timeOffset="38879.2237">19612 655 9416,'0'-19'3011,"0"-1"-2915,0 20 577,0 0 96,0 0-449,0 0 513,0 39 32,20-18 128,-20 38-449,0 0 193,20 1-417,0 0-224,-20-21 0,19 21-32,-19-21 0,20 2-192,-20-21-64,20 19-352,-20-19-610,0-20-1312,0 20-1410</inkml:trace>
  <inkml:trace contextRef="#ctx0" brushRef="#br0" timeOffset="39232.2439">19889 735 14926,'0'-40'96,"0"40"-769,20 0 1538,1 0-321,-1 0-447,19 0-33,21 0-32,-21 20-64,1-20-32,0 40-1,-21-20 33,1 20 129,-20-1 31,0 1 160,-20-1 32,-19 2 161,19-21 127,-20 19-191,21-20-97,-1 2-160,20-1-256,-20 0 288,40-20-64,0 19-160,-1-19-416,21 0-609,-20 0-1153,19 0-2915</inkml:trace>
  <inkml:trace contextRef="#ctx0" brushRef="#br0" timeOffset="39666.2687">20387 497 12235,'-20'-21'416,"20"21"1122,0 0 832,0 0-1377,-20 0-609,20 0-223,20 0 31,-20 0 0,20 0-96,-1 0-160,21 0-416,-20 0-545,19 21-929,-19-21-1249,0 0-2467</inkml:trace>
  <inkml:trace contextRef="#ctx0" brushRef="#br0" timeOffset="40026.2893">20823 357 10249,'0'-19'224,"0"19"1250,0 0 1088,0 0-1921,0 0-449,0 0 577,0 19 32,0 1-321,0 1-256,20-2-128,-20 21 0,0-21-160,0 22 32,0-22-128,0 21-320,20-20-673,-20-20-1154,0 20-2561</inkml:trace>
  <inkml:trace contextRef="#ctx0" brushRef="#br0" timeOffset="40429.3125">21001 199 11146,'0'-40'320,"0"40"321,-19 0 1025,19 0-1090,19 0-95,-19 0 63,20 19 385,0 21 0,0 0-128,1 0-353,-1 19 161,18-18-449,-17 18 96,19 20 32,-21-19-256,1-1 96,0 21-96,-20-21 0,0 22-64,0-23 32,0-17 0,0 18-32,-20-19-64,0 0-32,1-1-256,-1-19-225,20 20-512,-20-20-897,-1 0-2114,21-1-7333</inkml:trace>
  <inkml:trace contextRef="#ctx0" brushRef="#br1" timeOffset="43091.4646">19136 1669 7302,'-20'0'1057,"20"20"-544,0-20 1857,0 0-640,0 0-737,0 0-321,0 0 33,20 0 96,0 0-385,19 0-224,1 0-64,39 0-128,0 0 0,41-20-64,19 20 128,-1 0-128,42-20 32,-2 20-64,-20 0-96,22 0-160,-22-20-193,-38 20-512,-1 0-480,-20 0-481,-40 0-4324</inkml:trace>
  <inkml:trace contextRef="#ctx0" brushRef="#br1" timeOffset="43408.4829">20088 1847 14541,'-19'0'801,"19"0"-1249,0 0 800,0 0 385,0 21-417,0-21-128,0 19-96,19 2 96,-19-1-96,20 19-96,0 1-384,0-20-673,-20 0-1281,20-1-1826</inkml:trace>
  <inkml:trace contextRef="#ctx0" brushRef="#br1" timeOffset="43626.4952">19889 2126 11402,'0'0'257,"0"0"-770,0 0 2851,20 0-864,21 20-642,-2-20-159,21-20 128,-21 20 64,21 0-225,19 0-351,-18 0-193,-2 0 128,-19 0-160,-1 0-609,1 0-960,-40 0-1666,0 0-3235</inkml:trace>
  <inkml:trace contextRef="#ctx0" brushRef="#br1" timeOffset="43942.5133">19970 2305 12684,'0'19'-257,"19"2"802,-19-21 1473,20 19-961,-20 2-481,20 18-223,0-19-33,-20 0-256,20-1-96,-20 1-320,19 0-257,-19-20-608,0 0-833,0 0-1345,0 0-3908</inkml:trace>
  <inkml:trace contextRef="#ctx0" brushRef="#br1" timeOffset="44231.5298">20227 2364 11530,'41'0'-96,"-3"0"1762,-17 0 192,19 0-897,-1 21-257,-19-21-159,20 19-225,-40 1-256,0-20-128,0 20 0,-20 0 0,0 19 64,-19-19 32,19-20 32,20 20 32,0 0-64,0-20 320,0 0-127,20 20-97,19-20-128,-19 0-192,0 0-385,19 19-896,-19-19-2627</inkml:trace>
  <inkml:trace contextRef="#ctx0" brushRef="#br0" timeOffset="47547.7195">18679 894 10826,'-19'-19'224,"19"19"-64,0-21 1570,0 21-481,0 0-640,0 0-161,0 0 417,19 0 96,-19 0-321,20 21-319,0-2-161,0 1 32,0-1-224,-1-19-160,1 20-321,0 1-320,0-1-512,0-20-1185,-20 19-1442</inkml:trace>
  <inkml:trace contextRef="#ctx0" brushRef="#br0" timeOffset="47728.7299">18679 1052 11851,'-19'0'192,"-1"21"1377,20-21 802,0 0-1282,0 0-833,20-21-192,-20 2 32,19 19-64,1-20-128,20-19-641,-20 18-704,-1 1-1089,1 1-994</inkml:trace>
  <inkml:trace contextRef="#ctx0" brushRef="#br0" timeOffset="48384.7674">21835 815 16303,'0'0'0,"-20"-21"1345,20 21-64,0 0-928,20 0-289,0 0-32,20-19-32,-19 19-224,17 0-865,3-20-1314,-3 20-2433</inkml:trace>
  <inkml:trace contextRef="#ctx0" brushRef="#br0" timeOffset="48536.7762">21895 875 11530,'-40'19'545,"40"-19"-33,0 20 1410,20-20-609,0 0-768,1 19-353,17-19-192,3 0-352,-3-19-1634,3 19-3363</inkml:trace>
  <inkml:trace contextRef="#ctx0" brushRef="#br0" timeOffset="49574.8355">22550 616 2017,'-20'0'3908,"20"0"-3043,0 0 2786,0 0-1633,0 0-993,0 0-32,0 0 224,0 0-608,0 0-321,20 0 0,-20 0-127,0 0-97,20-20-32,0 20 0,0 0-96,-20-20-64,19 20-65,1-20-191,0 0-160,-20 20 31,0-19-160,20 19-31,-20-20 31,0 20 0,0-21 289,0 21 192,-20 0 0,20 0 128,0 0 128,0 21 0,0-21-32,0 20 64,0-1-64,0 1 32,0 0-64,0 20 64,0-1-64,0 1 32,0 0-32,0 0 32,20 19-96,-20-18-192,0-2-161,20 21-351,-20-21 351,0 0 65,0 2 224,0-21 128,0 19 96,-20-19 256,20 0 257,-20 0 96,20-20 31,-20 20-95,0-20-1,1 0-159,19 20-65,-20-20-159,0 0-1,20 0 64,0 0 96,-20 0 161,20 0-545,20 0 96,0-20 128,0 20-63,-1 20-97,21-20-32,21 0 32,-23 0-32,23 19-64,-22-19-545,1 0-1248,-1 0-3492</inkml:trace>
  <inkml:trace contextRef="#ctx0" brushRef="#br0" timeOffset="50863.9092">1784 1868 13708,'0'19'-192,"0"-19"-32,21 0 480,-1 0 161,0 0-289,19-19-128,21 19 96,19 0 256,0 0 161,20 0-65,21 0-128,19 0 33,-1-21-33,42 21-160,-2 0-96,21 0-32,-1-19 0,21 19-32,0 0-32,-1 0 64,-19 0-32,-1 0 96,1 19-63,-21-19 31,-20 0 0,-19 0-32,-19 0-225,-1 0 1,-20 0-160,-40 0-449,2-19-1441,-22 19-4965</inkml:trace>
  <inkml:trace contextRef="#ctx0" brushRef="#br0" timeOffset="59325.3932">16455 3059 3459,'0'-19'512,"0"19"-95,-20 0 960,20 0-224,0 0-224,0-20 160,0 20 320,-18 0-63,18 0-193,0 0-449,-21 0-415,1 0-353,0 0 32,0 20-33,1-20 65,-21 19 32,20 1-32,-19 21 33,19-22 191,-20 20 64,19 2-128,-17-1-96,38-1 0,-20 1-64,20 0 32,0-1 128,20 21-128,18-20 1,-17-1 63,19 1-64,-1 0 0,1-21 0,19 2 96,-19-1 96,1-20 160,17 0-31,-17 0-33,18-20-96,-19-1 32,-1-18 1,1 0 159,-20-21 97,-1 20 31,1-20-95,-20 21-65,0-21-160,-20 1 0,1-1 1,-21 20 63,0 1-128,21 18-160,-21 1-96,-1 0-96,23 20-673,-23 0-737,21 20-1280,0 0-3076</inkml:trace>
  <inkml:trace contextRef="#ctx0" brushRef="#br0" timeOffset="62217.5587">17468 2861 11466,'0'-20'257,"0"20"-193,-20 0 416,20 0-288,-19 20-288,-1 0 32,0 0 128,-1 0 481,21 19 288,-20 21-33,2-21 1,-2 22-96,-1-3-353,21 23-160,-20-22-32,20 1-32,0-1-31,0 1-97,20-1-97,1-19-31,-1 0-64,-2 0-32,2-20-160,1-1-385,-1 1-256,0 0-577,-1-20-800,-19 0-2659</inkml:trace>
  <inkml:trace contextRef="#ctx0" brushRef="#br0" timeOffset="62636.5826">17765 3219 13676,'0'-20'97,"-20"-1"31,20 21 736,0 21-960,-18-21-96,-3 40 160,1-1 128,0 1 225,0 20 31,20-1-256,0-19-64,0 19-64,20-18-32,0-2 0,21-19-64,-23-1 64,43-19 192,-21 0 64,-1 0-32,1-19 0,-1-21 0,-19 21-63,0-41-1,0 20 320,-20 0 64,0 1-31,-20-1-97,0 0 129,0 20-257,-19-19-96,-1 19-64,20 20-128,1-20 64,-1 20-512,20-20-610,0 20-1408,0 0-2435</inkml:trace>
  <inkml:trace contextRef="#ctx0" brushRef="#br0" timeOffset="62831.5937">18203 3079 15438,'0'-20'96,"0"20"417,20 0 608,0 0-1025,-2 0-224,3 0-513,19 0-384,-20 0-608,19 0-1602,-19 0-4196</inkml:trace>
  <inkml:trace contextRef="#ctx0" brushRef="#br0" timeOffset="63004.6036">18480 2921 10634,'0'0'832,"0"0"-864,0 19 2178,20-19-961,-20 20-896,0 0-225,20 0-32,-20 20-160,21-21-609,-21 1-961,18 0-544,-18 1-1409</inkml:trace>
  <inkml:trace contextRef="#ctx0" brushRef="#br0" timeOffset="63321.6217">18699 2782 10185,'0'0'4548,"0"0"-5060,0 0 1217,20 19 480,0 21-641,19 0-416,1 0 65,-20 19 319,19 1-192,-19-1-127,0 20-65,0-18-64,-20-22-288,0 21-193,-20-20-95,0-1 63,0 1 161,1-20 32,-1 0-225,-20 19-352,20-19-960,1 1-1186,19-21-6438</inkml:trace>
  <inkml:trace contextRef="#ctx0" brushRef="#br0" timeOffset="64692.7001">17389 3954 15246,'-21'0'512,"21"0"-672,0 0 352,21 0 417,19-20-481,19 20-128,40 0 64,0-20-32,41 0 32,-2 1 32,21-2-128,0 21 96,0-19 0,-1-1-31,-18 0-1,-41 0-193,-20 20-1376,-20-20-513,-39 20-480</inkml:trace>
  <inkml:trace contextRef="#ctx0" brushRef="#br0" timeOffset="65052.7207">18460 3994 12940,'0'19'256,"-19"-19"-448,19 20 1089,0 1 160,0-2-449,0 1-31,19 19-33,21 1 65,1-20-353,17 20-192,3-20-96,18 0 0,20-20 96,0 0 32,21 0 32,-21-20 97,19 0 191,-38 0 129,0 0-481,-40 20-609,-22-20 193,-18 20-929,0-19-2499,-18 19-1089</inkml:trace>
  <inkml:trace contextRef="#ctx0" brushRef="#br0" timeOffset="65802.7636">20128 3775 10986,'-20'-20'-2498,"20"40"896,-20-20 1954,20 40 641,0-1-64,0 1-32,0 0 64,20 20-64,0-21-449,20-18-63,-1-2 159,-19 1-31,21-20-1,-3-20-96,3 1-287,-21-22-129,0 22-97,-1-21-127,-19 0-352,0 20 127,0-20-255,0 21 127,0 19 481,-19 0 32,19 0 64,0 0 224,0 19 32,0 21-192,0-20-160,0 0-64,0 20 96,19-20 64,-19-1 128,0-19 257,20 0 319,-20 0-31,20 0-129,-20 0-63,0 0-257,20-19-160,-20-1-128,20 20-32,-1-20-224,1 0-33,-20 20 161,20-20 128,0 20 128,0 0 192,-20 20 225,19-20-1,1 20-319,-20 20-97,20-21-161,0 1-575,1 1-1282,-3-2-1377,-18 1-4388</inkml:trace>
  <inkml:trace contextRef="#ctx0" brushRef="#br0" timeOffset="66193.786">20863 3954 8103,'0'-20'4484,"-20"20"-4452,0 0 257,20 0 127,-21 20-288,3 0-224,18 0-224,-20-1 0,20 22 31,20-22 161,-20 1 128,18-20 96,3 20-32,-1-20 96,0 0 129,0-20 31,-1 20 128,1-39-63,0 18 31,0-18 161,-20-1-97,20-20-95,-20 1-353,0-1-161,0 0 65,0 21 96,0-1 161,-20 20 191,20 0-64,0 20-192,0 20-160,0 0 225,-20-1 95,20 22-64,0 18-160,0-19-64,0 19-96,0 1-481,0 0-1056,0-1-1858,20-19-801</inkml:trace>
  <inkml:trace contextRef="#ctx0" brushRef="#br0" timeOffset="66502.8037">21082 4054 14381,'0'0'-480,"0"0"384,0 0 992,20 0-639,-2 0-514,2 0 33,21-21 128,-21 21 0,-1-20-256,-19 20 288,20-19 64,-40 19 96,20 0-96,-19-20 96,-1 20 64,-21 0 64,21 0 64,2 20-31,-2-20 63,20 19-64,0 1-96,0 1-192,0-2-64,38 1-288,-18 0-129,41-1-415,-22-19-546,21 0-1152,-21-19-1378,21-1-1441</inkml:trace>
  <inkml:trace contextRef="#ctx0" brushRef="#br0" timeOffset="66668.8132">21399 4093 416,'100'-99'2883,"-82"59"-1250,2 0-512,0-20-544,-20-19-321,0 19-416,0 0 800,0 21 1795,-20 0-866,0 18-1216,2 1-225,-23 20 0,21 20 192,0 20-32,20 19-191,-19 1-194,19 0-287,19 19-449,-19-19-1153,20 0-1249,0-1-2850</inkml:trace>
  <inkml:trace contextRef="#ctx0" brushRef="#br0" timeOffset="66841.8231">21418 4153 3971,'-19'-21'2274,"-1"2"-672,0-1 1185,0 0-641,20 1-769,0-2-288,0 21-64,0-20-801,40 1-320,-20 19 0,19-20-96,1 20-385,19 0-672,-18 0-417,-3 0-223,3 20-802,-21-20-1569</inkml:trace>
  <inkml:trace contextRef="#ctx0" brushRef="#br0" timeOffset="67122.8392">21796 3994 12940,'19'60'1569,"-19"-41"-416,0 1 673,0 19-769,0-18-929,0-21-256,0 19-192,0-19-833,0 0-1794,20 0-2498</inkml:trace>
  <inkml:trace contextRef="#ctx0" brushRef="#br0" timeOffset="67245.8462">21855 3795 10922,'40'-20'384,"-40"20"-5541,21 0 3428</inkml:trace>
  <inkml:trace contextRef="#ctx0" brushRef="#br0" timeOffset="67519.8619">21934 4153 13580,'0'0'-416,"0"19"800,0-19 2275,0-19-2115,0-2-416,20 2 65,1-1-97,-1 0-192,0 1-193,-2-2 1,3 1-64,-21 20 31,20 0 129,-20 0 288,0 0 225,20 20 63,-20 1-128,0-2-128,0 1-31,0 0-322,0-1-1024,0 2-1473,0-2-1699</inkml:trace>
  <inkml:trace contextRef="#ctx0" brushRef="#br0" timeOffset="68291.906">22232 4054 14349,'0'0'32,"20"0"385,-20 0 1697,20 0-1538,0-21-512,0 21 128,19 0 385,-19-20-257,1 20-192,-1-19 64,-2 19-127,-18-20-610,0 20-128,-18-20-640,-2 20-417,-21-20 770,21 20 831,-19 20 129,19 0 129,0 0 223,0-1 32,1 1 33,19 20-65,0-20-64,19 0-288,21-1-224,-20 2-96,19-21-385,22 19-544,-23-19-545,3 0 161,-21-19 864,19 19 737,-19 0 256,0-21-64,-20 21-288,0-19 192,0 19 32,-20 0 32,20 0 769,-20 0 192,1 19-416,-1-19-225,0 21 129,20-2-97,0 1-384,0 0-160,20 0 64,0-20 32,-1 0 65,1 0 223,0 0 288,0-20 257,0 0 384,-1 0-160,1 1-480,0-21-193,0 0-191,0 0-257,-20-19-32,21-1-353,-21 0-159,0 1 159,0-1-255,0 21-417,-21-2 928,21 2 65,-20 19-64,20 20 64,-20 0 96,20 20 224,-20 0 193,20 20 95,-20-1-128,20 21-127,0 0-33,0-1-32,0 21-128,0-21 0,20-19-32,0 0 160,0 19-127,0-39-65,19 20 96,-19-20-32,21 0 96,-21-20-96,19 19-192,-19-19-449,-20 0-384,20-19-1537,-40 19-4741</inkml:trace>
  <inkml:trace contextRef="#ctx0" brushRef="#br0" timeOffset="77446.4297">12207 119 4964,'21'-20'288,"-1"20"-288,-20-20 993,0 20 225,0 0-514,18 0-63,-18 0 704,0 0-64,0 0-512,0 0-288,-18 0 31,18 0 0,0 0-31,0 0-225,-20 0-32,20 20-192,-21-20 0,1 0-32,0 0 0,1 0 32,-21 0-32,0 0 0,1 0-32,-21 0 64,1 0-32,-2 0 0,-18 0-96,0 0 96,0 0 0,-20 20 64,0-20-96,20 0 96,-21 0-64,0 20 33,20-20-33,1 0-33,0 0 33,19 20 0,1-20 33,0 19-1,-1-19 0,21 21-32,-1-21 0,-1 19-64,23-19 31,-3 0 1,1 20-32,0-20 32,0 20-32,20-20 32,-19 0-32,19 20 64,0-20 0,0 20 32,0-20 0,0 20 64,0-20-64,19 20 64,-19-1-96,0 22 129,0-22 127,20 21-64,-20 0-96,0 19 0,0-19-96,20 40 0,-20-21 64,0 21-64,20-1 32,-20 1-32,21-2 32,-3-17 32,-18 18 65,20-19-33,-20-1 64,0 1-64,0-1 0,0 1-96,0-21 64,0 2-32,0-22 192,0 21 161,0-40 31,0 20-224,0 0-160,0-20 0,0 20-96,0-20-32,0 0 32,0 0 96,0 0-64,0 0-32,0 0 32,21 0 32,-21 0 32,20 0-32,-20 0 64,20 0-32,19 19 32,-19-19-96,20 20 96,19 0-64,0-20 32,1 20-32,40-20 32,-1 20 32,0-20 32,0 0-160,21 0 160,-1-20 0,-20 20-160,19 0 32,-19-20 32,0 20 32,2-20-32,-22 20-160,0 0 160,0-20-32,-18 20 64,-2 0-32,-19 0 0,19 0 96,-19 0-64,-1 0-32,1 0 0,-19 0-32,-3 0-32,2 0 32,0 0 64,-20 0 64,0 0-224,0-19-32,0 19 128,0 0 64,-20-20-64,0 0 64,20-20-160,-18 20-128,18-19-33,-21-1 1,21-19 96,-20-1 96,20-20 0,0 1 32,0-21 32,0 1 32,-20-20-32,20-1 32,-20 2 32,20-2 32,-19 21 32,19-1 0,-20 21-96,20 19 0,0 1 32,0 19 64,0 20-192,0 0-320,0 20-1378,0 0-1345,0 0-1730</inkml:trace>
  <inkml:trace contextRef="#ctx0" brushRef="#br0" timeOffset="86467.9456">5040 6836 1633,'0'0'1217,"0"0"96,0 0 545,0 0-641,0 0-224,0 0 353,0 0-33,-18 0-160,18 0-128,0 0 0,0 0-256,0 0-65,0 0-287,0 0-129,0 0-160,18 0-32,-18 0-32,20 0 0,-20 0 0,20 0 0,1 0 64,-1 0 1,19 0-1,-19 0-96,20 0 32,-1 0-32,1 0-32,-1 0 0,1 0 0,21 0 0,-2 0 0,-19 0-64,19 0 32,-19 0-32,19 0 32,0 0-32,-19 0 32,0 0-65,19 0 1,-18 19 32,18-19 32,-19 0 32,19 0 0,-19 0 0,19 0 0,2 0 0,-3 0 0,1 0 0,2 0 0,18 0 0,-20-19 0,1 19 0,-1 0 0,2 0 0,-2 0 0,-1 0 0,-17 0 0,18 0 0,-19 0 0,-20 0 0,20 0-128,-40 19-128,19-19-321,-19 0-640,0 0-352,0 0-898,0 0-2337</inkml:trace>
  <inkml:trace contextRef="#ctx0" brushRef="#br0" timeOffset="93805.3654">16099 5147 10762,'0'-21'160,"0"21"-384,0 21 320,0-2 256,0 1 0,0 40 257,-20 0 480,20-1 32,-21 1-448,1 19-417,0-19-128,20-1 0,-18-19 32,18 0 225,0-20-193,0-1 320,-21-19 97,21 0 224,0-19-449,0-1-192,0 1-128,21-22 64,-21 1-320,0-19 192,18-1-192,2 1-224,0-1-129,1-20-31,19 41 287,-22-21 193,3 21 64,-1 18 192,0 2 33,0 19 95,-1 0 0,1 0-128,0 0-32,0 19-96,19 2 129,-19-2-225,-20 22 96,20-2-64,0 0 64,-20 21 0,0 0 64,0-1-32,0 1 64,0 0-160,0-21 64,-20 1 0,20 0-64,20-20-64,-20-1 0,0-19-193,0 20-479,0-20-994,0 0-1537,-20 0-6342</inkml:trace>
  <inkml:trace contextRef="#ctx0" brushRef="#br0" timeOffset="93994.3761">16079 5544 14413,'-21'0'1986,"21"0"-1986,0 0 1057,21 0 64,-1 0-737,18-20-287,3 20-33,-1 0-32,-21 0-128,21 0-673,-20 0-1217,0-20-2402,-20 20-7367</inkml:trace>
  <inkml:trace contextRef="#ctx0" brushRef="#br0" timeOffset="94362.3972">16654 5166 10570,'0'0'992,"0"0"738,0-19 1345,0 19-1538,0 0-896,0 0-225,20 0 33,0 0-321,0 0-160,19 0 64,-19 0-32,0 0-224,0 0-289,-1 0-352,1 0-480,0 0-769,-20 0-769,21-21-2049</inkml:trace>
  <inkml:trace contextRef="#ctx0" brushRef="#br0" timeOffset="94628.4124">17071 4928 11274,'0'0'-96,"0"20"1345,0 0 1089,0-1-1216,20 1-546,-20 0 97,0 20-193,20 0-63,-20 0-257,20-1-64,-20 1-192,0-20-449,0 19-672,19 2-1025,-19-22-1666</inkml:trace>
  <inkml:trace contextRef="#ctx0" brushRef="#br0" timeOffset="96656.5285">3611 8028 8295,'0'0'993,"0"0"-192,0 0 993,0 0-417,20 0-864,0 0 127,0 0-127,19 0-193,1 0 32,1 0 1,-3 0-97,3 0-64,18 0-64,-19 0 0,0 0-32,-1 0 65,-19 0-97,0 0 32,0 0-64,-1 0 32,-19 0-64,20 0-224,-20 0-417,0 0-704,0 0-1762,0 0-7880</inkml:trace>
  <inkml:trace contextRef="#ctx0" brushRef="#br0" timeOffset="97787.5931">4425 7074 2338,'0'0'1025,"0"0"192,0 0 673,0 0-994,0 0-319,0 19 352,0-19 32,-19 0-64,19 21-225,0-21-127,0 19-129,-20 2 33,20-2-1,0 1-128,-20 0-127,20 20-97,-20-1-96,20 1 64,-21 0 96,21 19-32,0-19 32,0 19-64,0 2-64,0-23 0,0 3 96,21-1-96,-21-1 65,20 1-33,20-20 32,-21 20-32,21-21-288,-20 1-97,19-20-480,1 20-1088,-20-20-3332</inkml:trace>
  <inkml:trace contextRef="#ctx0" brushRef="#br0" timeOffset="98588.639">5915 7114 6534,'0'0'672,"-21"-21"1,21 21 1473,0 0-416,0 0-737,0 0-385,0 0 1,0 0 95,0 0-223,0 0-97,21 21 33,-21-21-33,0 0-32,20 19 1,-20 2-1,18-2-32,2 21 97,1-20-193,-1 19-64,0 1 0,-1 0-160,1 19 96,0-19 64,-20 19-31,20-18-129,-20-1 32,0-2 32,0 3 32,-20-1-64,20-20 0,-20 19-32,0-19-256,20 0 416,-19 0-192,19 0-193,0-1-31,0-19-128,0 20-417,-20-20-640,20 0-865,0 20-833,0-20-4453</inkml:trace>
  <inkml:trace contextRef="#ctx0" brushRef="#br0" timeOffset="100716.7606">7283 8047 9032,'-18'0'1121,"-2"0"-1089,20 0 64,0 0 545,0-19 384,0 19-288,0 0-353,20 0 160,-20 0 33,18 0-97,3 0-63,19 0-65,-20 0-128,19 0-128,1 0-32,19 0-31,2 0-1,-3 0 0,1 0-64,22 0 64,-2 0-32,0 0 0,-18 0 0,18 0-32,-20 0 64,1 0-64,-1 0 64,0 0-64,-19 0 64,0 0-32,-1 0 0,-19 0 0,1 0 32,-21 0-64,0 0 64,0 0-64,0 0-193,-21 0-95,21 0-96,0 0-705,-20 0-1410,20 0-5444</inkml:trace>
  <inkml:trace contextRef="#ctx0" brushRef="#br0" timeOffset="101668.8151">8972 8087 1825,'0'0'5029,"0"0"-4036,0 0 1281,0 0 64,0 0-608,0-20-865,0 20-129,0 0 1,20 0-96,-1 0-193,1 0-63,0 0-65,20 0-160,19 0-64,0 0-96,1 0 32,-1 0-32,2 0-32,-22 0-192,1 0-513,-20 0-896,0 0-2147,-1 20-6694</inkml:trace>
  <inkml:trace contextRef="#ctx0" brushRef="#br0" timeOffset="102973.8898">10699 8087 2402,'0'0'1153,"0"0"288,0 0 225,0 0-673,0 0-289,0 0-95,0 0 192,0 0 64,0 0-193,0 0-31,0 0 63,0 0-63,0 0-64,0 0 95,0 0 33,0 0-225,0 0-127,0 0-33,0 0-96,0 0-128,0 0 64,20 0 33,-20 0-97,19 0 0,1 0 0,0 0 0,0 0-32,19 0-32,1 0-32,0 0-32,-1 0 64,22 0-32,-2 0-224,0 0 448,-19 0-256,0 0-512,-1 0-449,-19 0-1378,0 0-2465</inkml:trace>
  <inkml:trace contextRef="#ctx0" brushRef="#br0" timeOffset="106630.0988">4783 8067 6950,'-20'0'1089,"20"0"-1153,0 0 769,-21 0 1152,21-20-447,0 20-353,0 0-32,0 0 32,0 0-321,0 0-575,21 0-1,-1 0 0,0 0-64,19 0 32,1 0 0,19 0-64,1 0 0,19 0-96,1 0 64,-1 0-32,20 0 0,-19 0 0,0 0 0,-1 0 0,-39 0-224,-1 0-416,1 0-770,-20 0-1569,-20 0-8550</inkml:trace>
  <inkml:trace contextRef="#ctx0" brushRef="#br0" timeOffset="114601.5549">7204 6080 2017,'-20'0'2499,"20"0"-1346,0 0 480,0 0 225,0 0-384,0 0-481,0 0-417,0 0-160,0 0-287,0 0 31,0 0 96,0 0-32,0 0 161,0 0 255,0 0 1,20-20-65,-20 20-95,0 0-97,21 0-128,-1-20 1,0 1-97,19-1-32,1 0-64,19 0-32,-19 0-32,19-19 32,20 19 0,-18-20 0,18 1 160,20-2 97,-20 2 31,20 0 96,-18-2-160,18 1 1,0 1 31,-20-1-128,-20 20-128,2 0-32,-43 0 0,2 1-128,1 19-192,-1 0-225,-20 0-320,0 0-224,0 0-608,-20 0-609,20 0-609,-41 19-2242</inkml:trace>
  <inkml:trace contextRef="#ctx0" brushRef="#br0" timeOffset="115106.5837">7265 5861 9673,'0'-19'961,"0"19"-641,0 0 1153,0 0-192,0 0-1216,-20 0-130,20 19 65,0 2-160,-20-1 96,-1-1 96,1 21 64,20-20 321,0 20 95,0-21 65,0 21-193,20-20-128,1 0 33,-1 0 159,0 0-64,19-20-95,1 19-97,-1-19-64,1 0-64,0 0-64,-1 0-384,-19 0-737,21 0-1250,-41 0-2113</inkml:trace>
  <inkml:trace contextRef="#ctx0" brushRef="#br0" timeOffset="115921.6304">8952 5007 4772,'0'0'1762,"0"-20"-1058,20 1 1859,-20 19-609,0-20-545,0 0-384,0 20 96,0-20-512,-20 20-417,20 0-416,-41 0-225,23 0-127,-2 20 191,-21 20-287,21-21 704,2 1-225,18 0 97,0 0 64,0 0 96,38-20-32,-18 20-32,21 0 0,-2-20 0,1 19 0,-1-19 32,-19 0-32,0 21 64,-20-21 97,0 19 319,-20 1-160,0-20-224,1 21-96,-21-21 0,20 19-64,-19-19-224,19 0-449,-1 0-1216,21 0-2404</inkml:trace>
  <inkml:trace contextRef="#ctx0" brushRef="#br0" timeOffset="116383.6567">9349 5027 10698,'-21'-20'-128,"21"20"384,-38-20 609,17 20-417,1 0-224,0 20-64,0 0 97,1 0-97,19 0-96,0 20 0,0-21-64,0 2-128,19-2-161,21 1 257,-20-20 32,1 0 97,17 0 127,-17-20 32,-21 1 160,20 19 161,-20-21-65,0 2-223,-20-1-129,20 0-128,0 20 0,-21 0-96,21-20-96,0 20-65,0 20 1,0 0 352,0 19 33,0 1 159,0 20 32,0-20 193,21 39-33,-21-40-288,20 22-128,-20-22 1,20 1 31,-2-20 32,-18 0-32,0 0-96,21-20-96,-21 0-673,0 0-288,0-20-1089,0 0-1825</inkml:trace>
  <inkml:trace contextRef="#ctx0" brushRef="#br0" timeOffset="116743.6774">9547 4968 11434,'0'0'2339,"0"0"-3300,0 19 961,0 1 640,20 0-448,-20 0-192,0 0-128,0 20-64,0-21-128,0 2-577,20-2 160,-20 1 33,0-20 31,20 0 257,-20-20 31,19 20 129,-19-19 192,0-21-96,20 20 32,-20 0 160,0 0 416,0 20 641,20 0-96,-20 0-448,0 0-33,0 0 97,21 20-193,-21-20-96,20 20-160,-20 0-192,18-1-64,-18 2-544,20-2-385,1-19-705,-1 20-672,-20-20-3492</inkml:trace>
  <inkml:trace contextRef="#ctx0" brushRef="#br0" timeOffset="117198.7033">9905 5027 8872,'-20'-20'320,"20"20"545,-20 0 608,20 0-864,-20 20-161,0 0-223,20 0 351,0 0-288,0 0-191,0-1-1,20 2-160,0-21-417,0 19 161,19-19 96,-19 0 31,0-19-31,0-2-96,-20 2 128,0-1 192,0 0-353,0 20-383,0-20-161,0 20-32,0 0 64,0 0 385,0 20 512,0-20 128,0 20 32,0 0 64,20-1-128,-1-19 97,-19 21-161,20-21 320,-20 0 737,0 0 32,20-21-192,-20 21 0,-20-19-128,20-1-385,0 0-31,0 0-193,-20 0 32,20 20-128,0-20-192,20 20-160,-20 0-192,20 0-802,0 0-896,1 0-2018</inkml:trace>
  <inkml:trace contextRef="#ctx0" brushRef="#br0" timeOffset="117544.7231">10183 5087 7366,'0'0'481,"0"0"-1,20 0 1923,-2 0-706,3 0-672,19 0-32,-20-20 0,19 0-224,-19 20-289,-20-20-95,0 0-161,0 0-192,0 20-224,-20-19-257,0 19-95,1 0-65,-1 0 705,-20 0-384,19 19 192,21 1 64,-18 0 160,18 0 192,0 0-31,18 20 31,23-21 0,-1-19-160,-1 21-32,21-21-128,-1 0-96,-19 0 32,-1 0-96,2-21-96,-21 21-513,-20 0-1249,0 0-2146</inkml:trace>
  <inkml:trace contextRef="#ctx0" brushRef="#br0" timeOffset="118308.7668">11135 4968 9160,'0'59'897,"0"-39"-609,0 0 545,-19 0 192,19 0-480,0-20 63,0 19 225,0-19 288,0-19-576,0-1-353,0 0-192,0 0-64,0 0 160,0 0-96,0-19-32,19 19-289,-19 20 642,20 0-834,0 0 641,-20 0-128,20 20-416,0-20 704,-20 19-480,20 1 64,-20 0-192,19 0-33,-19-20 225,0 0 128,0 0 64,0 0 192,20 0-224,-20-20 33,0 20 63,20-20 32,0 20 64,-20-20 256,21 20 65,-3 0-225,2 0-224,0 20-64,-20-20 65,21 20-97,-21 0-33,20 0-159,-20 0-673,18 0-800,3-1-385,-1 2-384,0-21-1570</inkml:trace>
  <inkml:trace contextRef="#ctx0" brushRef="#br0" timeOffset="118676.788">11651 5007 8456,'0'-20'3651,"0"20"-3651,-19-19 320,-1 19 225,0 19-225,0 1-32,0 0-95,20 0 63,-19 0-128,19 0-64,19 0 32,1-20-160,0 19 0,20-19 64,-21 0-64,21-19-96,-20 19 64,0-20 128,-1 20 32,-19-20 128,0 0 128,-19 0 65,19 20-129,-20-20 320,0 20-63,20 0-417,0 0-32,0 0 64,0 20 32,0 0-32,20 0 33,0 0-97,-1-20 32,1 20-288,20-1-321,-1 2-448,-19-21-608,1 0-257,-1 0-256,-20 0-1826</inkml:trace>
  <inkml:trace contextRef="#ctx0" brushRef="#br0" timeOffset="118871.7991">11890 4689 11498,'0'19'1121,"0"22"-928,0-1 864,0 20-64,20-1-801,-20 1-96,20-21-288,-2 1-513,3 0-416,-1-1-705,0-18-960,-20-2-1923</inkml:trace>
  <inkml:trace contextRef="#ctx0" brushRef="#br0" timeOffset="119031.8083">11831 5047 12908,'-21'-20'1025,"21"20"-513,21 0 865,-3-20-704,2 20-641,21 0-256,-3-20-96,3 20-321,-1 0-1025,-20 0-1537,19 0-2914</inkml:trace>
  <inkml:trace contextRef="#ctx0" brushRef="#br0" timeOffset="119224.8193">12108 5087 2146,'0'20'64,"0"-20"576,0 0 3076,20 0-930,-20 0-1152,0-20-193,20 0-512,-20 0-320,0 0-289,19-20-256,-19 21-64,20-1-224,-20 0 416,20 20-1377,1 0-577,-21 0-256,20 0-1185</inkml:trace>
  <inkml:trace contextRef="#ctx0" brushRef="#br0" timeOffset="119405.8297">12366 4968 8456,'0'19'3427,"20"1"-3171,-20 0 1474,0-20-481,0 20-1025,0-20-320,20 20-256,-20-20-193,20 0-608,-20 0-1441,20-20-3076</inkml:trace>
  <inkml:trace contextRef="#ctx0" brushRef="#br0" timeOffset="119542.8374">12327 4768 14541,'0'0'-224,"0"0"384,0 0 417,20 21-898,-1-21-1857,21 19-1729</inkml:trace>
  <inkml:trace contextRef="#ctx0" brushRef="#br0" timeOffset="119708.8469">12564 4948 10217,'20'20'1281,"0"-1"897,21-19 33,-23 20-1539,22-20-544,1 20-384,-23-20-865,3 20-1473,-1-20-2051</inkml:trace>
  <inkml:trace contextRef="#ctx0" brushRef="#br0" timeOffset="119874.8564">12803 4928 10249,'-41'20'1730,"23"0"-1442,-2-1 1218,-1 21 63,1-20-1409,0 0-416,2 20-545,-3-21-928,21 2-1731</inkml:trace>
  <inkml:trace contextRef="#ctx0" brushRef="#br0" timeOffset="120638.9001">8932 5564 12043,'0'0'416,"0"-20"33,0 20 480,-21 0-577,3 20-160,18 0-32,-20-1 513,20 21 96,0 1-65,0 17-223,0-17-193,20-2-192,-2 0-32,3 2 0,-1-22-32,20 21-32,-21-20-224,21-20-224,-20 20-129,0 0-448,-1-20-737,1 0-928,0 0-3332</inkml:trace>
  <inkml:trace contextRef="#ctx0" brushRef="#br0" timeOffset="121792.9661">9349 5803 6598,'0'0'-545,"-21"0"513,21-20 1025,0 20-64,0 0-416,0 0-65,0 20 801,0-20-160,21 19-801,-21 1-191,0 20-97,0-20 0,0-1 0,0 1 96,0-20 128,0 20 577,0-20 159,0 0 97,0-20-384,-21 20-160,21-20-225,0 1-224,21-22-256,-21 22-32,20-1-33,0-19-31,-2 18 96,3 1 96,19 20 64,-20 0-32,-20 0 128,20 20 64,-20 1-32,19-1 0,-19-1-64,20 20-32,-20-18-64,0-1-64,0-1-128,0 21-193,0-20-416,20 0-896,-20-20-2307</inkml:trace>
  <inkml:trace contextRef="#ctx0" brushRef="#br0" timeOffset="122955.0326">9349 5861 8936,'20'-19'1089,"-20"19"641,20-20 448,-2 20-289,-18 0-832,0 0-768,0 0-321,0 0-225,0 0 129,-18 20-64,-22-20 32,19 40 128,-17-20-32,17-1 64,1 21 0,20-20 0,0 0 32,20-20 32,1 0-64,38 0 64,-19 0-32,-1-20 32,21 0-32,-40 0 96,19 0 32,-19 1-31,-20-1 31,0-1-64,-20 2-224,0 19-32,1-20-65,-1 20 33,0 20 32,0-20 32,-21 19 64,41 2-32,-18-1 64,18-1 0,0-19-64,0 20 64,18-20-32,3 0 64,-1 0 64,0 0 0,0 0 192,-20 0-64,0 0-32,0-20-64,0 20-128,0 0-64,0 0-160,-20 0 32,20 0-33,0 20 65,0-20-96,0 20-577,0-20 289,40 0 383,-21 0-479,21-20-1218,-20 20-3523</inkml:trace>
  <inkml:trace contextRef="#ctx0" brushRef="#br0" timeOffset="123149.0437">9666 5742 13580,'0'-19'1570,"21"19"-1474,-21 0 1217,38-20-128,-18 20-640,41-19-321,-22-2 0,21 21-192,-21 0-160,1 0-641,-20 0-672,-1 0-1698,-19 0-1441</inkml:trace>
  <inkml:trace contextRef="#ctx0" brushRef="#br0" timeOffset="123308.0528">9825 5742 9673,'-39'20'2114,"39"1"-2210,0-21 320,20 20 833,-1-20-128,1 19-385,20-19-224,-20 0-159,19 0-418,1 0-1152,-20-19-1506,-1 19-3491</inkml:trace>
  <inkml:trace contextRef="#ctx0" brushRef="#br0" timeOffset="123532.0657">9786 5584 7463,'0'0'864,"0"0"225,0 19 1218,0 1-738,0 20-544,20 0-288,-20 19-129,0 1-544,0 0 32,0-1-448,19-19 32,-19 0-161,20-21-223,-20 1-610,20-20-703,-20 0-1283</inkml:trace>
  <inkml:trace contextRef="#ctx0" brushRef="#br0" timeOffset="123741.0776">9924 5504 11851,'0'20'1793,"0"0"-1472,0 20 736,20-1 448,-20 22-800,0-3-641,20 3 96,-20-22-64,20 21-32,-20-21-160,20 1-256,-20 0-769,0-21-1089,0 1-2467</inkml:trace>
  <inkml:trace contextRef="#ctx0" brushRef="#br0" timeOffset="124302.1097">10183 5842 10634,'0'40'-1154,"20"-20"-319,-20-1 1537,0 1 385,0 0-65,18-20 128,-18 0 674,0 0 319,0 0-864,0-20-481,0 0-128,0-19 192,0 18 385,0 2-65,0-20-384,0 19-160,0-1-32,21 1 0,-1 20 32,0 0 64,0 0 128,19 0-128,-19 0-64,0 20-64,0-20-128,0 0-224,-1 0 63,1 0 129,-20 0 224,0 0 32,0 0 128,0 21-192,-20-21 96,1 20 1,-1-1 63,0 1-128,20-1 32,0 2 0,20-1-32,0-1 128,-1-19 0,1 0 96,20 0 96,-19-19 33,-3 19 159,2-20 289,1-1-64,-21 2 160,0-1-417,0 1-256,-21-1-128,21-1-128,-20 1-352,2 20-353,-3 0-576,1 0-1153,20 0-1474,0 0-6021</inkml:trace>
  <inkml:trace contextRef="#ctx0" brushRef="#br0" timeOffset="124664.1304">10659 5742 4356,'20'20'3907,"-20"-20"-3875,0 21 833,0-1 769,0-20-1250,20 19-288,-20 1 0,0-1-96,20-19 64,-20 0 32,19 0 129,-19 0 319,20 0 65,0-19-385,-20-1-128,20 20 0,-20-19 128,0-1-96,0 20-192,20 0-96,-20 0-256,0 0 31,0 0 257,19 20 128,1-1 0,-20-19-64,20 20 32,0-20 128,0 0 321,-20 0 736,19 0 288,-19 0-224,20-20-64,-20 1-512,-20-1-321,20-1-384,0 1-384,-19 20-513,19-19-1505,0 19-2723</inkml:trace>
  <inkml:trace contextRef="#ctx0" brushRef="#br0" timeOffset="124966.1477">11135 5684 11627,'0'-21'1633,"0"1"-800,0 20 288,-19 0-801,-1 0-416,0 20 0,-1 1 96,1-2-32,20 1-64,20-1 64,-20 1-64,41 1 64,-21-1-32,-1-1 96,1-19 0,0 20 64,0-20 224,0 19 161,-20-19 255,-20 21 1,20-21-449,-20 0-160,-20 20-96,21-20-384,-1 0-609,0 0-672,-1 0-1923,21 0-6950</inkml:trace>
  <inkml:trace contextRef="#ctx0" brushRef="#br0" timeOffset="125162.1589">11473 5643 14862,'60'0'352,"-21"-20"1410,1 20 127,-1 0-1504,21 0-289,-40 0-288,-1 0-1314,-19 0-2049,0 0-10537</inkml:trace>
  <inkml:trace contextRef="#ctx0" brushRef="#br0" timeOffset="125298.1667">11473 5742 12844,'20'20'1025,"0"-20"-481,19 0 1538,1 0-929,0 0-993,-1 0-608,-19 0-1762,0 0-3716</inkml:trace>
  <inkml:trace contextRef="#ctx0" brushRef="#br0" timeOffset="125768.1935">12049 5623 14669,'19'0'641,"1"-20"-449,20 20 897,-1-19-128,22 19-384,-3 0-289,3-20-128,-2 20-160,-19 0-192,-1 0-993,-19 0-1602,-20 0-2978</inkml:trace>
  <inkml:trace contextRef="#ctx0" brushRef="#br0" timeOffset="125933.2029">12187 5684 10698,'-59'19'3971,"59"-19"-4067,0 20 513,39-20 832,-19 0-384,41 0-545,-2 0-256,0 0 64,-19-20-96,19 20-544,-39-19-1538,0-2-1634,0 21-3715</inkml:trace>
  <inkml:trace contextRef="#ctx0" brushRef="#br0" timeOffset="126135.2145">12266 5484 8391,'0'40'1570,"20"0"-865,-20-1 672,21 1-512,-21 1-577,20 17-224,-20-17-256,20-2-64,-20-19-1,0-1-127,0 2-64,0-21-641,0 0-1089,0 0-2947</inkml:trace>
  <inkml:trace contextRef="#ctx0" brushRef="#br0" timeOffset="126338.2261">12406 5384 10570,'20'0'1729,"-20"21"-1409,0 19 1538,20-1-32,-20 1-769,0 0-609,0 19-320,0-19-31,0 20-129,0-21-353,0 2-544,0-22-896,19 20-1987</inkml:trace>
  <inkml:trace contextRef="#ctx0" brushRef="#br0" timeOffset="126813.2532">12803 5584 13901,'0'0'32,"0"0"-929,-20 19 1217,-1 1 32,21 0-287,0 21-65,0-22 32,0 1 64,21-1-32,-1 1-256,0 1 31,0-21 1,0 0 0,-1 0-32,1 0 96,0-21 96,0 21 0,0-20-32,-20 20-192,19-19 31,-19 19 161,0 0-128,0 0-128,0 19 96,0-19 0,0 20 128,0 1-33,0-1 1,20-1-192,0-19 256,21 0 64,-23 20 224,2-20 321,21-20 288,-21 20 416,-20-19-192,0-1-192,0 20-257,-40-21-319,19 1-289,-17 20 32,-3 0-160,1 0-161,21 0-864,-1 0-1217,20 0-1409</inkml:trace>
  <inkml:trace contextRef="#ctx0" brushRef="#br0" timeOffset="127080.2685">13200 5306 6149,'0'39'3203,"0"-19"-2722,0 20 1665,20 19 0,-20-19-1057,0 20-545,0 19-255,0-19-65,0-21-160,0 22-32,0-22-288,20 1-769,-20-20-929,20-20-1601,-1 19-4613</inkml:trace>
  <inkml:trace contextRef="#ctx0" brushRef="#br0" timeOffset="127462.2904">13418 5623 3619,'-20'40'7559,"20"-19"-7367,0 18 449,0-20 1217,0 22-1058,0-21-607,20-1-97,0 1-160,1-1-65,-3-19-63,2 0 0,0 0-32,1 0-32,-1-19 160,-20-1 32,18 1-65,-18-1-31,0-1 96,0-18-32,0 19 0,0 1 64,-18-2 480,18 21 225,0 0-96,-20 0-1,20 21 33,0-2 31,0 20-159,0-19-97,20 1-224,-2 18-32,2-19-320,1-1 32,-1-19-192,-20 21-417,20-21-1057,-20 0-2178</inkml:trace>
  <inkml:trace contextRef="#ctx0" brushRef="#br0" timeOffset="127981.3201">13756 5684 9961,'20'19'801,"-20"1"384,0 19 1025,0-18-833,-20-1-736,20-1-321,0 1-160,0-1-64,0-19-96,0 0 32,0 0-64,0 0-256,0-19-64,0-1-1,0 1-191,20-22-1,-20 21 65,19 1-1,-19 19 257,0-20 224,20 20 192,-20 0 289,0 20 31,20-1-223,-20-19-161,0 20 0,0 1 0,20-1-128,-20-20-96,0 19-64,0-19 0,0 0 192,0 0 64,21-19 0,-21 19-96,0-20-32,18-1 32,-18 21-64,20-20 32,-20 20-32,20-19 64,1 19 192,-21 0 384,0 0 161,20 19-224,-20-19-97,18 20-192,-18 1-128,0-21-96,0 20-352,0-1-801,0 1-1185,0-20-2115</inkml:trace>
  <inkml:trace contextRef="#ctx0" brushRef="#br0" timeOffset="128336.3404">14074 5684 11627,'19'19'416,"-19"20"-352,0-19 1570,0 1-642,0-1-799,0-1-161,0 1 0,0-1-32,0-19-257,0 0 65,0 0 320,-19 0-224,19-19 64,19-1 32,-19 1-64,20-1 32,-20-1-32,20 1-96,0 1 96,0 19 128,-20 0 192,19 0 129,-19 0 287,20 19 1,-20 1-97,0 1-159,0-1-289,0-1-160,20 1-609,-20-1-864,0 2-1602,20-21-4484</inkml:trace>
  <inkml:trace contextRef="#ctx0" brushRef="#br0" timeOffset="128630.3573">14431 5723 12203,'0'-20'641,"0"1"-769,0 19 2402,-21 0-1442,1 0-832,20 0-32,-18 19 97,18 1-1,0-1 64,0 1-192,0 1 64,18-1-321,2-1 33,1 1 32,-21-1 96,20 2 96,-20-21 64,20 20-32,-20-20 64,-20 0 224,20 0-32,-20 0-160,-21 0-96,23 0-160,-23 0-289,21 0-960,-19 0-897,19 0-4036</inkml:trace>
  <inkml:trace contextRef="#ctx0" brushRef="#br0" timeOffset="128919.3738">14471 5166 11787,'39'41'1505,"-19"-2"-928,0 21 1088,0-1-191,19 1-385,-19 19-385,20-39 1,-20 19-321,19 1-191,-39-20-97,20-1-192,-20 2-33,0-2 1,-20 0-64,0-18 96,1 18-192,-21-19-257,0 20-672,-19-20-1922,19 0-4004</inkml:trace>
  <inkml:trace contextRef="#ctx0" brushRef="#br0" timeOffset="138426.9176">1784 7491 10473,'-58'0'769,"37"0"-481,1 19 161,20-19 480,-18 0-64,18 0-321,0 0 1,18 0 31,2 0-63,1 0-161,37 20-128,3-20-96,-2 0 32,20 0 1,2 0-65,-2 0-32,0 0-32,-19 0 0,-21 0 0,1 0-32,-1 0-128,-19 0-97,0 0-63,0 0-128,-20 0-225,0 0-608,0 0-641,0 0-3074</inkml:trace>
  <inkml:trace contextRef="#ctx0" brushRef="#br0" timeOffset="138743.9357">2321 7352 12011,'0'0'-288,"0"0"-449,0 20 1249,20-20 417,20 19-320,-21-19-161,21 20 1,19 0 95,2-20 33,-2 20 63,1 0-351,-21-20-289,21 20 0,-41-1 0,1 1 64,0-20-128,-20 21 64,0-21 192,-20 19 384,0 2-287,-19-2-193,-1 21-64,-19-20-288,-2 20-1122,23-1-2145,-23 1-8360</inkml:trace>
  <inkml:trace contextRef="#ctx0" brushRef="#br2" timeOffset="144272.2519">1329 8941 12844,'20'-19'160,"-20"-1"-96,0 20 128,20-20 417,-20 20-1,0 0-384,0 0-63,0 20 31,0 0 256,0-1-95,0 21-1,-20 0 0,0 20-192,20 19-96,0-19 65,0 19-65,20-19 64,0-21 32,19 2 64,1-2-64,19-19 32,1-20-96,-21 19-480,22-19-1249,-23 0-2051,3-19-4996</inkml:trace>
  <inkml:trace contextRef="#ctx0" brushRef="#br2" timeOffset="144423.2606">1586 9299 15758,'-59'0'993,"39"0"-865,20 0 65,0 0 351,0 0-416,20-20-128,0 20-1121,19-19-1377,-19-1-2050</inkml:trace>
  <inkml:trace contextRef="#ctx0" brushRef="#br2" timeOffset="144568.2689">1567 9001 14253,'-60'-20'801,"40"1"-641,1 19-32,19 0-224,0-21-481,0 21-800,19 0-1954,1 0-6566</inkml:trace>
  <inkml:trace contextRef="#ctx0" brushRef="#br2" timeOffset="144742.2788">2003 9160 11530,'20'40'4581,"-20"-40"-4229,0 0-320,0 0 160,0 0-1121,0 0-4163</inkml:trace>
  <inkml:trace contextRef="#ctx0" brushRef="#br2" timeOffset="145189.3043">2321 9260 13612,'0'0'257,"0"0"-802,-20-20 609,1 20 0,-1 0-160,-20 20-256,40-20-65,-21 19 225,3 1 32,18 0 32,0-20-128,18 20 32,3-20 320,-1 0 32,20 0 64,-21 0 0,1-20 96,0 0-95,20 0 31,-40 20-160,19-19-64,-19 19-96,0 19-1089,0 1 928,0 0 257,0 20-32,20 19 128,-20-19 1,20 19 127,-20-18 416,0-1 481,0 0 609,-20-1 288,20-19-224,-39-20-225,19 20-416,-20-20-512,1 0-97,-1 0-319,-1 0-193,3-20-545,-3 0-640,21 0-833,20-20-2018,0 1-7078</inkml:trace>
  <inkml:trace contextRef="#ctx0" brushRef="#br2" timeOffset="145303.3109">2619 9398 13388,'40'20'705,"-40"-20"-449,0 0-128,0 0-2178</inkml:trace>
  <inkml:trace contextRef="#ctx0" brushRef="#br2" timeOffset="145881.3439">4009 8743 14317,'0'20'64,"19"-40"-192,21 20 224,0 0-32,-1 0-64,1 0-32,19 0-576,-18 0-994,-3 0-992,3 20-2723</inkml:trace>
  <inkml:trace contextRef="#ctx0" brushRef="#br2" timeOffset="146428.3753">4009 8803 11178,'0'19'-544,"19"-19"415,-19 20 97,20-20 64,0 20 97,0 0 63,-20 20 32,20 0 160,-1-1 385,-19 21 32,20 0-417,-20-1 33,0 21-129,0 19 0,-20-19-256,20 19 32,0-20 0,0 21 64,-19-1-96,19-20 32,0 1 33,0 0 223,0 19 320,0-39-63,0 19-481,-20 0 0,20 1-64,0 0-96,0-20-96,0-1 160,0-19 0,20-20 32,-20-1 96,0 1 225,0-20 255,0 20-95,0-20 191,0 0-191,0 0-193,19 0-224,-19-20-96,20 20-128,0 0 192,0-20-128,1 20 96,-3 0-64,23 0 0,-1 0 64,-1 0-32,1 0 0,19 0-64,-19 0 0,-1 0-96,1 0-385,-20 0-288,21 0-160,-41 0-992,0 0-1923</inkml:trace>
  <inkml:trace contextRef="#ctx0" brushRef="#br2" timeOffset="147871.4578">4981 8922 8872,'-20'-20'1601,"0"20"-1056,20 0 576,-19-20 1057,19 20-865,0 0-224,0 0-192,0 0-384,19 0-289,1 0-160,20 0-96,-19 0-64,-3 0 96,22 20-96,-19-20-161,-1 20-127,-2-1-192,3 2 31,-21-2-31,0 21 351,0-20 129,0 0 32,0 19 32,-21-18 32,21-2 0,0 21-32,21-20-32,-1 0-128,0 0-417,0 19 193,-20-39 384,19 20 64,-19 0 224,0-20 353,-19 20 288,-1-20-225,0 20-255,-21-20-97,3 0-192,17 0-160,-19 20-320,22-20-866,-3 0-1408,1 0-2819</inkml:trace>
  <inkml:trace contextRef="#ctx0" brushRef="#br2" timeOffset="148600.4994">6848 8783 9513,'0'0'512,"0"0"97,0 0 1473,0 0-673,0 0-1025,-20 20-63,20-20 95,-20 39-128,-1-19-96,1 20 1,2-1 95,18-18-32,0 18 32,0 1 33,18-20-129,2 0 0,1-1-96,19 2 64,19-21 32,0 0-127,-19 0-1,20-21-64,-1 21-385,-18 0-287,-23-19-578,2 19-703,1 0-1571,-21 0-5156</inkml:trace>
  <inkml:trace contextRef="#ctx0" brushRef="#br2" timeOffset="148816.5119">7046 8842 11691,'-20'20'1985,"20"0"-1856,0 20 767,0 0 706,0-1-705,0 21-545,-20 0-192,20-1-64,0 1-64,0-1-160,0-19-192,20 0-545,-20-1-1281,0-18-2755</inkml:trace>
  <inkml:trace contextRef="#ctx0" brushRef="#br2" timeOffset="149732.5641">4882 9895 7238,'-20'0'3524,"20"0"-3236,0 0 513,-20 0 800,20 0-608,20 0-384,0 0 63,0 0-63,19 21-289,1-2-224,1-19-64,17 20-32,-37 0-32,17 20-160,3-20-192,-41 0-97,20 19 33,-20-18 128,0 18 224,-20-19 96,-21-1 32,23 2 256,-23-1 96,21-1 1,-18-19-65,17 20 32,1-20 33,0 20-129,20-20-192,0 0-32,20 0 160,0 20 96,19-20-160,1 20-63,1-20-65,-2 0 32,21 0-32,-21 0 96,-19 20-192,20-20-129,-21 0-639,-19 0-1186,0 0-1890,0 0-7013</inkml:trace>
  <inkml:trace contextRef="#ctx0" brushRef="#br2" timeOffset="151120.6436">6887 9856 5252,'-21'-40'1474,"21"40"63,0 0-127,0 0-449,21 20 320,-21 0-128,0 19-545,0 1 97,0 20-64,0 0-65,0 0-287,-21-1-129,21 1-128,0-21 0,0 1-160,0 0-321,21-21-384,-21 2-768,20-21-962,-20 0-4643</inkml:trace>
  <inkml:trace contextRef="#ctx0" brushRef="#br2" timeOffset="151449.6625">7184 9935 13965,'20'0'1697,"-20"0"-1793,21 0-256,-21 20 384,0 20 32,0 0-32,0 19 32,0 21-128,0-20-64,20-1 32,0-19 64,-2-20 64,23-1 96,-1 2 32,-1-21 545,1 0 63,-1 0-127,1-21-225,-20 2 1,-20-21 63,0 20-159,0 0-1,-20 0-64,0 1-160,-19-1-160,-1 20 0,-19-21-544,19 21-513,-1 0-577,3 0-1441,18-19-1922</inkml:trace>
  <inkml:trace contextRef="#ctx0" brushRef="#br2" timeOffset="152278.7099">7601 8763 8295,'-20'0'577,"40"0"-33,0 0 706,1 0-129,17-20-481,3 20-159,-1 0 223,19-20 1,1 20-192,-1 0-225,-18 0-160,-3 0-32,-17 0-96,-1 20 0,0-20 0,-20 20 0,18 0 0,-18 0 0,0 19-32,0 1 32,0 0 0,0 19-64,0 1 64,0-1-32,0 21 32,21 0-32,-21-1 0,0 0-96,0 1 64,20 0-32,-20-1-33,0 21 33,0-21 128,0 20 0,0-19 32,0-1 65,0 1 63,0-20 320,20-1 97,-20 1-193,20-20 33,-20-21-33,19 21-64,1-20 97,-20 0-97,20-20 33,0 19-161,-20-19 64,0 0 0,0 0-96,0 0 289,-20 0-129,20 0-128,-40 0 193,21 0-193,-21 0-32,20 0-224,-19 0 32,-1 21-96,-1-21-512,2 0-514,-1 0-575,20 0-2948</inkml:trace>
  <inkml:trace contextRef="#ctx0" brushRef="#br1" timeOffset="154969.8637">5259 10929 12748,'-20'0'1281,"40"0"-1922,0 0 641,0 0 320,0 0-95,19 0-193,1 0-32,-20 20-32,19-20 0,-19 20 64,1-1-32,-1 2 0,-20-2 32,0-19 288,0 20 160,0 1-31,-20-2 159,-1-19-31,1 20-97,20-20-127,-18 20-161,18 0-160,0-20-32,0 0 0,0 20 32,18-20-64,2 20-160,1-1-160,19-19-161,-22 20-352,3-20-192,19 0-704,-20 0-1410,19 0-3139</inkml:trace>
  <inkml:trace contextRef="#ctx0" brushRef="#br1" timeOffset="155164.875">5854 11028 11050,'0'0'2402,"0"0"-2850,20 0 704,0 20 865,1-20-544,-1 21-481,-2-21-385,2 19-703,21-19-610,-21 0-1249,-1 20-4996</inkml:trace>
  <inkml:trace contextRef="#ctx0" brushRef="#br1" timeOffset="155351.8856">6073 10969 11691,'-39'19'1313,"19"2"-1473,0-2 288,-1 1 1121,1 20-672,2-20-545,18 0-417,-20 0-960,20 0-1794,20 0-6310</inkml:trace>
  <inkml:trace contextRef="#ctx0" brushRef="#br1" timeOffset="155640.9022">6192 10969 12555,'40'-20'257,"-1"20"127,-19 0 385,0 20-225,1-1-416,-1-19-96,-20 21-128,0 18 64,0-18 0,0-2 0,0 21 96,-20-20 289,-1 0 415,21 0-31,0-20-96,0 19-225,0-19-32,21 0-95,-1 0-129,19 0-64,1 0-160,-1 0-288,-19 20-1666,0-20-3267</inkml:trace>
  <inkml:trace contextRef="#ctx0" brushRef="#br2" timeOffset="162523.2958">8972 8723 5092,'0'0'353,"0"0"768,0 0 1089,0 0-224,0 0-641,0 0-704,0 0 159,20 0 97,-1 0-384,1 0-321,20 0-96,-1 0 0,1-20-128,0 20-288,-1 0-577,1 0-769,-19 0-1216,-3 0-3909</inkml:trace>
  <inkml:trace contextRef="#ctx0" brushRef="#br2" timeOffset="163394.3457">8972 8763 4292,'0'0'2338,"0"0"-2242,0 0 577,0 20 1120,0-20-63,0 20-513,0-20-352,0 19-161,-20-19 129,20 20-192,0 0-161,0 0-63,0 20-65,0-21-96,0 21-31,0-20-65,20 20 0,-20 0-32,0 0-32,0 19-32,20-19 0,-20 19 0,0-19 0,19 0-64,-19 19 0,0-19 32,0 19 64,20-18-64,-20 18 32,0 1-64,0-20 97,0 0-65,20 19 32,-20-19 0,0-1-96,0 1 96,20 0 32,-20 0-32,20-20-96,-20 19-32,19-19-32,1 20-64,-20-20 128,20 0-65,-20-1-191,20-19 544,-20 21-256,0-1-32,0-1 32,0-19 96,0 20-96,0 0 0,0 0 0,0 0-32,0 0 32,0-20-32,20 19 0,-20 2 32,0-2 0,0 1 96,0 0-128,0 0 64,0-20-96,0 20 128,0-1 1,0-19-33,0 0 64,0 21-96,0-21 32,0 0 96,0 0-32,19 19 32,-19-19-64,0 0 32,0 0-32,0 20 0,0-20 32,0 0-32,0 0 65,0 0 31,0 0-32,0 0-32,0 0 96,0 0 32,20 0 225,0 0-353,0 0 0,1 0 160,17 0-224,-17 0-32,19 0-32,-1-20 96,1 20-96,0 0-320,-1 0 96,-19 0-513,0 0-737,0 0-1504,-20 0-4838</inkml:trace>
  <inkml:trace contextRef="#ctx0" brushRef="#br2" timeOffset="164953.4347">10122 8842 7751,'-59'-20'256,"39"20"577,-19 20 64,-1 0-97,20 0-95,0 0-513,1 19-96,19-18 65,0 18 31,19 1-96,21-20-32,-20 19-64,39-18-96,-19-2 32,19-19 96,2 0 0,-2 0 128,-19-19 0,-1-2 96,1-18 129,-40 19 223,0-20 289,0 1 128,-40-1-96,1 0 0,-21 20-385,1 0-415,-2 0-65,2 20-193,19 0-415,21 20-577,-1-20-449,20 20-1248,20 0-2339</inkml:trace>
  <inkml:trace contextRef="#ctx0" brushRef="#br2" timeOffset="165170.4472">10620 8981 14765,'0'20'769,"0"-20"-673,0 0 449,0 20 63,0-20-512,0 0-288,0 20-769,18-20-896,-18 0-1763</inkml:trace>
  <inkml:trace contextRef="#ctx0" brushRef="#br2" timeOffset="165457.4636">10897 8842 10794,'0'0'1153,"0"0"-1249,-20 0 1057,0 20 192,20-20-673,-20 40-31,1-20-193,-1-1 0,20 2 32,20-2-63,-1 1-161,21-20 96,0 20-32,-1-20-96,22 0-32,-2 0 32,0 0-64,-19 0-32,0 0-417,-1-20-447,-19 20-1090,-20 0-1474,0 0-5700</inkml:trace>
  <inkml:trace contextRef="#ctx0" brushRef="#br2" timeOffset="165646.4744">11076 8902 7879,'0'39'1666,"0"1"-706,0 0 1186,0 0-544,0-1-1057,0 1-449,20 0-32,-20 0-353,20 0-1568,-1-1-2499</inkml:trace>
  <inkml:trace contextRef="#ctx0" brushRef="#br2" timeOffset="167686.5911">13041 8981 10153,'0'0'2274,"0"0"-1857,0 0 480,0 0 448,0 0-705,21 0-447,-3 0-33,2 0-96,21 0-64,-3 0-96,-17 0-865,19 0-929,-1 0-833,-19 0-2786</inkml:trace>
  <inkml:trace contextRef="#ctx0" brushRef="#br2" timeOffset="168054.6122">13576 8822 10570,'20'-19'1057,"-20"-1"-1282,0 20 770,-20 0-33,20 20-448,-18-1-64,18 1 0,0 20 0,0 0 0,0-21 32,18 21-64,2-20-64,1 20 96,19-40 0,-1 20 0,1-20 128,0 0-32,-1-20 193,1 0 287,-19 0 97,-21-19 96,0 18-97,-21 2-223,1-21 63,0 20 225,-19 20-385,-1-20-160,20 20-192,-19 0 64,19 0-192,-20 0-320,40 0-769,-21 0-1314,42 20-1568</inkml:trace>
  <inkml:trace contextRef="#ctx0" brushRef="#br2" timeOffset="168234.6224">14113 8962 14765,'0'19'481,"20"-19"-417,-20 0 320,0 0-31,0 0-353,0 0-449,20 0-416,-20 0-896,20 0-1731</inkml:trace>
  <inkml:trace contextRef="#ctx0" brushRef="#br2" timeOffset="168480.6365">14372 8763 10537,'0'-20'417,"0"40"768,0-20 1249,0 20-896,0 19-545,0 1-225,0 0-319,0-1-289,18 1 0,-18 0-128,20 0-96,-20-1-96,21 1-256,-21-20-257,20 20-352,-20-40-769,0 20-1633,0 0-7655</inkml:trace>
  <inkml:trace contextRef="#ctx0" brushRef="#br2" timeOffset="169619.7017">9786 10154 4452,'0'0'993,"20"0"576,-20 0 385,19 0 32,1 0-96,-20 0-289,20 0-416,0 0-352,-20 0-481,20 0-288,-1 0-256,1 0-897,20 0-1793,-20 0-3973</inkml:trace>
  <inkml:trace contextRef="#ctx0" brushRef="#br2" timeOffset="169994.7232">10361 9995 11370,'-20'0'-448,"0"0"-1,-19 20 578,19 20 223,0-21-160,-1 22-32,21-2 32,0 0 97,21-18-33,-1 18-192,0-19 32,19-20 128,-19 20 289,20-20 255,0 0 65,-21-20-384,1 20-33,0-20 97,-20 1-65,0-1-32,0-20 65,0 20-33,-20 0-31,0 1-65,-19-2-64,19 1-128,0 1-31,-20 19-161,40 0-193,-19 0-832,19 0-993,0 0-1025,39 0-1985</inkml:trace>
  <inkml:trace contextRef="#ctx0" brushRef="#br2" timeOffset="170168.7331">10778 10115 832,'20'0'12716,"-20"0"-12748,0 0 128,-20 0 385,20 0-481,0 0-1057,0 0-673,20 0-1601</inkml:trace>
  <inkml:trace contextRef="#ctx0" brushRef="#br2" timeOffset="170499.7521">10976 10094 10441,'0'0'1922,"0"0"-2242,0 0 704,-20 21 513,0-2-545,20 1-223,-19 0-1,19 20 32,19-20-64,-19-1 0,40 1-64,-19-20-64,17 20 32,3-20 96,-21 0 160,19-20 33,1 20 223,-20-20 33,0-19-65,0 18-160,-20 2 65,-20-1-225,0-19-64,0 18 32,-20 1-96,21 1 0,-21 19-96,19-20-737,1 20-1152,20 0-1154,0 0-4068</inkml:trace>
  <inkml:trace contextRef="#ctx0" brushRef="#br2" timeOffset="170896.7748">11452 9995 12812,'41'-20'832,"-21"20"-992,-20-20 865,20 20 352,-1 0-641,-19-20-288,0 20 33,0 0-161,-19 0-129,-1 0-31,0 20 128,0-20-96,-1 20-32,-17 0-96,38 0 32,-21 20-97,21-21 33,0 1-64,21 1-33,-1-2-319,-2 1 191,23 0-31,-1-1 159,-21-19 257,1 21 32,0-1 128,-20-20 96,0 19 353,0 1 448,-20-20 128,0 0-161,-19 20-415,-1-20-193,1 0-192,-2 0-64,1 0-64,22 0-1057,-3 0-1505,1 0-3076</inkml:trace>
  <inkml:trace contextRef="#ctx0" brushRef="#br2" timeOffset="172209.8499">13477 9916 10537,'-39'39'193,"19"-19"-2660,-20 0 930,21 20 1953,-1 19 97,0-19-1,20 0-223,0-21 31,0 22 417,20-22-97,0 1-223,19-20-225,-19 0 128,21 0 128,-3 0 129,-18-20 128,21 1 127,-23-1 257,-18-20 0,0 0-32,0 21-192,-18-22-192,-2 22-161,-21-1-127,21 0-321,2 0-64,-3 20-192,1-20-801,20 20-1025,0 20-1858,20-20-4708</inkml:trace>
  <inkml:trace contextRef="#ctx0" brushRef="#br2" timeOffset="172360.8584">13894 10134 5349,'0'20'10634,"0"-20"-10634,0 20 64,-18-20 0,18 0-449,-21 0-2241,21 0-2595</inkml:trace>
  <inkml:trace contextRef="#ctx0" brushRef="#br2" timeOffset="172741.8802">14093 10094 7014,'20'-39'545,"-20"19"832,0 20 1666,0 0-1858,-20-20-641,20 20-31,-19 20-257,-1 0 0,0-1-127,0 1-33,20 20-96,0-20 32,0 19 0,20-18-192,20-1-161,-1-1 193,1 1 128,-1-20 32,1 0 32,-20 0 128,19-20 225,-19 1 223,0-1 161,-20-20-64,0 20-225,-20-19-63,0-2-193,-19 22-128,19-1-128,-20 0 32,21 0-480,-1 0-673,0 20-673,0 0-1313,20 0-3267</inkml:trace>
  <inkml:trace contextRef="#ctx0" brushRef="#br2" timeOffset="173067.8989">14431 9916 8648,'0'-21'2754,"20"21"-2754,-20 0 1057,20-19 353,19 19-449,-19-20-289,20 20-287,-20 0-1,19 0-64,-19 0-96,0 0-31,0 0-33,-1 20 32,-19-20 64,0 19 64,0 21 1,0 0-33,0-20-128,-19 40-32,19-21-96,0 1 64,0 0 1,19-21-65,-19 2-32,0 18-32,20-39-97,0 20-159,-20-20-801,0 20-1121,21-20-2178</inkml:trace>
  <inkml:trace contextRef="#ctx0" brushRef="#br2" timeOffset="173226.9079">14550 10154 12203,'0'0'1890,"20"0"-2114,0-20 736,-1 20 289,1 0-737,20-19-545,-20 19-1568,19 0-1987</inkml:trace>
  <inkml:trace contextRef="#ctx0" brushRef="#br2" timeOffset="173630.9311">14907 9955 7431,'20'-20'2882,"0"20"-2850,20-19 1153,-21 19 801,21-21-1025,-20 21-705,19-19-224,-39 19 33,20 0-1,-20 0-257,-20 0-287,1 0 128,-21 19 320,20 2 32,-19-2-32,19 1 64,0 0 0,20 0 128,0 20-64,20-20-32,0 19-64,-1-18-64,21-2-128,-20 21 128,19-21-32,1 2 64,-20-1 64,-20-20 288,0 19 417,0-19 416,-20 20-160,0-20-321,-19 0-63,-1 20-129,0-20-256,1 0-95,-1 0-161,1 0-385,19 0-736,0 0-1698,-1 0-3523</inkml:trace>
  <inkml:trace contextRef="#ctx0" brushRef="#br2" timeOffset="174581.9855">15006 8623 11691,'0'0'672,"0"-19"-640,20 19 801,0 0 384,0 0-416,0 0-321,19 0-127,1 0-1,-1 0-192,1 0-96,1 0-32,-2 0 0,1 19-32,0-19 0,-21 0 0,21 0 0,-20 21-32,0-21 0,-20 0-32,19 19 32,1 2 0,-20 18 0,0-19 32,20 20 0,-20-1 0,0 21 0,20-20 0,-20 19 0,21 21 0,-21-20 32,18-1-64,2 21 64,-20-21-32,21 20-32,-1-19 64,-20 20 32,20-20-64,-20-1 128,0 1-96,18-1 161,-18 1 31,21-1 64,-21-19-96,0 20 193,0-20-161,0 19 160,0 1-192,-21-21-128,21 2 129,-18-2 63,18-19-32,0 20 0,0-20-96,0-1 129,0 2-161,-20-2 32,20 1-96,0-20 64,20 0-96,-20 20 64,0-20 32,0 0-32,0 0 96,0 0 0,-20 0 33,0 0-33,-1 0-160,1 0-160,2 0-97,-23 0-415,1 0-1218,1 0-2018,-1 20-7527</inkml:trace>
  <inkml:trace contextRef="#ctx0" brushRef="#br2" timeOffset="177382.1457">16913 9379 13388,'-41'0'705,"21"0"32,20 0 928,0 0-480,20 19-288,1-19-96,19 0-545,19 0-96,0 0-128,1 0-64,-1 0-544,-19 0-577,-1 0-961,-19 0-2114</inkml:trace>
  <inkml:trace contextRef="#ctx0" brushRef="#br2" timeOffset="177525.1539">16951 9538 13484,'-38'40'2627,"38"-20"-2435,20-20 0,19 19 289,1-19 95,19 0-512,-19 0-608,19 0-1442,-19 0-1666</inkml:trace>
  <inkml:trace contextRef="#ctx0" brushRef="#br2" timeOffset="178176.191">17945 8663 7655,'0'0'1281,"0"-19"-448,0 19 224,0 0 736,19 0-447,21 0-481,0 0-481,19-21 96,0 21-191,-18 0-33,17 0-192,-17 0-64,-1-19-256,-21 19-641,-19 0-1409,0 19-2595</inkml:trace>
  <inkml:trace contextRef="#ctx0" brushRef="#br2" timeOffset="178614.2162">18044 8684 4708,'0'19'128,"19"-19"160,-19 20 1090,0-20 223,0 20-127,20 20-321,-20-1-192,0 1-161,0 20-63,0-1-289,0 21-159,0-1 31,-20 21-128,1-1 96,-1 1-95,0-1 31,20 1 32,-20-21 96,20 20 225,0-20 64,20-19-257,-20 20-64,20-41-96,-20 21 33,0-20-65,0 0-96,0-1 0,0-19 32,0 0 32,0 0-128,20 0 97,-20 0-97,0-20 64,0 0 96,19 0-32,1 0-32,-20 0 0,40 0-96,-19 0 0,17 0 32,-17 19-64,37-19-128,-17 0-384,-1 0-705,-1 0-1506,1 0-3235</inkml:trace>
  <inkml:trace contextRef="#ctx0" brushRef="#br2" timeOffset="179149.2468">18877 8703 13388,'-19'20'288,"19"-20"1,0 40 992,0-20 64,0 39-608,0-19-353,0 19-192,0 1-63,-20-20-129,20 19 32,0-19-417,0 0-608,20 0-929,-20 0-1697</inkml:trace>
  <inkml:trace contextRef="#ctx0" brushRef="#br2" timeOffset="179820.2852">20268 9836 9288,'0'0'929,"0"-20"96,0 20 1249,20 0-640,-20 20-897,-20 0 191,20 0 65,-21 20-256,21 19-224,0-19-321,-20 19-96,20-18-192,0-2-385,20 0-576,-20-18-1025,21-1-2274</inkml:trace>
  <inkml:trace contextRef="#ctx0" brushRef="#br2" timeOffset="180518.325">20207 8902 10730,'-39'-20'-193,"19"20"161,0 20 129,0-20 95,0 20 0,1-1-160,19 21 192,0-20 385,0 0-193,0 20-64,19-20-31,21-1-225,-20 2 32,19-2 64,21-19 64,-19 0 1,-2-19 255,-19-2 417,20 2 64,-21-1-128,-19-20-64,0 0-257,0 0 33,-19 1-321,-1 19 128,-20-20 33,1 20-289,-2 1-192,1 19-161,-19 0-832,19 19-896,1 1-2820</inkml:trace>
  <inkml:trace contextRef="#ctx0" brushRef="#br2" timeOffset="181096.3581">18739 9916 9961,'0'0'2594,"0"0"-2626,-20 0-352,20 0 288,-20 19 0,0 1 96,1 0 0,-1 20 160,20 0 192,0-21-63,0 22-97,20-22-128,-1 1 64,21 0 96,0-20 513,-1 0 256,1 0-96,-1-20-129,1 0-63,-20 1-96,1-2-1,-21-18-191,0-1-33,-21 20 96,-19-20-191,1 20-1,19 1-320,-20-2-192,1 2-353,19 19-992,0-20-1506,20 20-7111</inkml:trace>
  <inkml:trace contextRef="#ctx0" brushRef="#br2" timeOffset="181810.3989">20802 8644 11306,'-18'0'481,"18"0"-321,0 0 641,18 0-545,3 0-256,-1 0-64,20 0 96,19 0 0,-19 0 64,19 0-32,-18 0 32,-3 19 32,3-19-32,-21 21-64,0-2-64,-1 1 0,-19 20-32,0 0-32,0 19-96,-19 1-192,19 19 95,-20 20 161,20-19 128,-20 19 224,20-19 289,0 19 63,0-19-63,20 20-257,-20-21-160,20 20 0,-1-20 161,1 1 1056,-20 0-961,20-1 833,-20-20-608,0 1-65,0 0-31,0-1-257,0-19 256,-20-20-255,-19 0 127,19 0-128,-41 0-32,23-20 33,-23-20-257,-18 20 32,20-20-129,-1 0-127,21 0-192,-1 20-769,-1-19-1474,23-2-3843</inkml:trace>
  <inkml:trace contextRef="#ctx0" brushRef="#br2" timeOffset="182308.4274">21934 9398 9513,'0'0'2722,"0"0"-2273,0 0 800,20 0 673,1 0-801,19 20-577,-1-20-224,1 0-127,19 0-97,1 0-96,-21 0-96,1 0-801,-20 0-1602,-1 0-2497</inkml:trace>
  <inkml:trace contextRef="#ctx0" brushRef="#br2" timeOffset="182452.4357">22094 9538 14669,'0'40'129,"0"-20"-258,39-20 514,1 19 287,0-19-351,-1 0-385,21 0-545,-21 0-2178,-19 0-8103</inkml:trace>
  <inkml:trace contextRef="#ctx0" brushRef="#br2" timeOffset="183476.4942">22987 9081 1153,'0'0'7687,"-20"-20"-6886,20 20 672,0 0 385,0 0-161,0 0-736,40 0-480,-20 0-1,19 0-256,1 0-95,19 0-33,2 0 0,-23 0-64,23 0 0,-22 0-96,-19 0-481,0 0-864,-20 0-1057,20 0-770,-1 0-703,-19 0 704,-19-20 2274,-1 20 865,0 20 320,-21-20 1698,23 39 1185,-22-18-1250,19 38-736,21-19-640,0 19-289,41 1-128,-41-20-224,20 20-160,-2-21 160,-18-19-33,21 20-31,-21 0 192,0-1 96,0 1 545,-21 0 832,3-20 321,-22 0-289,-1 0-320,2-1-96,-1-19-160,20 0 0,1 0-64,-1 0-225,20 0-63,20 0-257,-1 0-96,21 0-32,19 0-95,-18-19-194,-1 19 33,-1 0-64,-19 19-705,20-19-832,-1 0-1378,1 0-4869</inkml:trace>
  <inkml:trace contextRef="#ctx0" brushRef="#br2" timeOffset="184566.5565">23722 9677 9705,'0'0'1922,"0"0"-1826,0 0 1377,0 0 865,0 0-1089,0 0-640,20 0-65,-20 0-127,39 0-33,-19 0-320,20 0-64,-1 0-32,-19 20-160,0 0 0,0 0 128,-20 0-32,0-1 0,0 1 128,-20 0 64,0 0-64,0 0 224,0 0 32,20-1-63,-19-19-33,19 21-64,0-2 0,19-19-96,1 0-320,20 20-481,-1-20-640,1 0-1314,-20 0-1473</inkml:trace>
  <inkml:trace contextRef="#ctx0" brushRef="#br2" timeOffset="184804.5702">24157 9836 4260,'0'-20'8456,"0"20"-8136,0 0 1698,0 0-96,0 0-962,21 0-671,-21 20-193,20-20-64,20 20 32,-21 0-192,21-1-160,-20-19-257,0 21-512,-1-2-865,1-19-1793</inkml:trace>
  <inkml:trace contextRef="#ctx0" brushRef="#br2" timeOffset="185028.583">24356 9776 9737,'20'0'2754,"-20"0"-2658,0 0 1378,0 0 512,-20 20-929,-19 0-545,19 0-224,-20 20-256,21-21-32,-1 21-224,0 0-352,20-20-834,0 0-672,0 0-1217,0-20-4772</inkml:trace>
  <inkml:trace contextRef="#ctx0" brushRef="#br2" timeOffset="185360.6021">24495 9776 13036,'41'0'1249,"-21"0"-544,19 0 1184,1 0-543,-20 0-866,19 20-448,-19 0-32,0-20 32,0 20-32,-20 0 128,-20 0-64,20-1 33,-20 2-1,20 18-64,-20-19 32,20 0 0,0 0 0,0-20 32,20 20 0,0 0-32,0-20-96,19 0-32,22 0 32,-23 19-160,3-19-737,-3 0-1537,-18 0-4069</inkml:trace>
  <inkml:trace contextRef="#ctx0" brushRef="#br2" timeOffset="189756.8534">3969 10869 8167,'-20'0'64,"20"0"96,0 0 1090,0 0 31,-20 20-480,20 0-129,0 0-63,20 0 63,-20 0-95,20-1-65,20 2-95,-21-2-65,21-19-64,0 20-63,-1-20-129,22 21-32,-2-21-96,20 0-64,0 19 0,1-19 160,20 0-64,-1 0-64,-20 20 32,20-20 64,0 20-257,0-20-127,1 0 160,-1 0 128,0 0 64,0-20-32,-20 20-32,2-20-96,-2 20 31,0-19 97,-20 19 0,2 0 0,-23 0 0,3 0-32,-21 0 32,0 19 32,-1-19 0,-19 20 128,20-20 1,-20 20-1,20-20 32,-20 20-32,0-20 32,20 20-64,-20-20-32,0 20-32,0-1 32,0-19 32,-20 20 0,20 0-31,0 0-33,0-20 32,-20 20 0,20-1 0,0 1-32,-20 0-32,20 0 32,-19-20-32,19 20 32,0-20-32,0 0 96,0 20 96,0-20 0,-20-20 0,20 20-95,0-20-1,0 0-32,0 0-32,20 0 32,-20 1-64,19-1-32,1 20 32,0-20 64,0 0-64,19 20 0,1 0 0,0-20-32,19 20 0,2 0 0,-2 0 32,20 0 0,-19 0 32,19 0-32,-20 0 0,20 0 0,-18 0-32,-2 20 32,20-20 0,-19 0-64,19 20-64,-18-20 64,38 0 96,0 0 256,-20 0 0,20-20 64,1 20 353,-1-20 64,0 1-129,-20-1-351,-18 0-193,-2-20-96,-19 20-96,-22-20-161,3 1-223,-21-1-97,-21 20-383,3-20 63,-2 20 192,-21 20-384,3-20-1922,-23 20-8328</inkml:trace>
  <inkml:trace contextRef="#ctx0" brushRef="#br2" timeOffset="190542.8984">5935 11724 6470,'0'0'5157,"18"0"-4933,-18 0 0,0 0 1345,0 20-480,0 0-576,0-1-225,0 21-96,0 0 129,0-20-97,0 20-128,-18-2-64,18 3 32,0-21 64,0 0 64,-20-20 1,20 0 159,0 0 32,0 0-63,-21 0-129,21-20-32,0 0-256,0-21 96,21 3 0,-1-2 32,-2 0-32,2-20-96,1 21 128,19 19-32,-21-20 96,1 20 64,20 20-96,-20-19 224,-1 19-256,1 0 32,20 0-64,-20 0 225,1 19-161,-3 1 0,2 0 0,-20 20 96,20-1-160,-20 1 0,21 0 64,-21-1-288,0 1 480,20-21-288,-20 22-224,18-21 0,-18-20-449,0 20-608,0-20-1922,-18 0-2947</inkml:trace>
  <inkml:trace contextRef="#ctx0" brushRef="#br2" timeOffset="190702.9076">5994 11923 13741,'0'0'448,"20"0"-192,0 0 1794,19-21-801,1 21-640,19-19-513,1-1 32,-21 20-865,22 0-2658,-23-20-11049</inkml:trace>
  <inkml:trace contextRef="#ctx0" brushRef="#br2" timeOffset="192107.9879">9170 10849 10954,'-20'0'769,"0"20"-641,20 0 1217,0-20-64,-20 20-544,40 0-353,-20 0-160,20 0 161,20-1 127,-1 2-63,1-21-129,19 19-128,2-19 64,-2 0-159,20 0 63,-19 0-288,-1 0 224,20 0-160,2 0 96,37 0-321,-19-19 97,40 19 224,1 0-32,-2 0 32,2 0-32,-1-21 128,-1 21 33,22 0-161,-22 0 32,1 0-64,19-19 64,-38 19-32,19 0 96,-19 0-192,-21 0 160,0-20-32,20 20 32,-39 0-96,19 0 32,-40 0 0,1 0 0,-1 0 0,-19 0 0,-21 0-32,21 0 32,-20 20 0,1-20 0,-21 0 0,18 0-32,2 0 0,0 19 0,-20-19-65,21 21 65,-21-2 64,20 1-32,-20 20 0,0 0-32,0-20 0,0 0 32,0 0 97,0-1-130,0-19 98,0 0 159,0 0 96,0 0-160,-20-19-160,20-1 64,-21 0 32,21-20 0,0 20 33,0-20-65,0 20-64,0 1 0,21-21-32,-1 20-64,-2 0-1,3 0 33,19 20 0,-20 0 32,19 0-64,1 0 128,19 0-64,1 0 32,-1 0-96,41 20 192,-21-20-96,20 0-32,20 20 96,-20-20-64,21 20 0,-1-20 64,1 19-32,-1-19-32,19 21 64,-19-2-128,21-19 96,-21 20-32,19-20 32,-18 0-32,-1-20 32,-20 20 32,21-19-96,-41 19 193,20-21-1,-40 2 0,1-1 0,-1 0-64,-19 0 96,-1-20 97,-19 20-257,1 1 64,-21-1-96,0 0 0,0 0-32,-21-20 0,21 21-289,-20 19-351,2-20-545,-3 20-1890,1 0-4164</inkml:trace>
  <inkml:trace contextRef="#ctx0" brushRef="#br2" timeOffset="192872.0316">12207 11605 7206,'21'-40'2627,"-21"40"-2851,20 0 288,-20 0 64,0 0 64,0 40 449,-20-20 127,20 39-31,0-19 32,-21 19-161,21 1-383,-20-1-161,20-19 32,0 0 192,-20-20 256,20 0 65,0 0 32,0-20-33,0 0 417,0 0-480,0-40-289,20-1-32,-20 3 193,20-22-129,1 20-160,-21-19-160,38-1 0,-18 1-128,1-1 64,-1 40 96,19-19-96,1 18 64,-20 21-97,0 0 161,-1 0-96,1 21 160,-20-2 97,20 21-193,-20 0 128,0-1 32,0 21-256,0-1 96,20 1-96,-20-20-96,0 19-289,20-19-448,-20 0-32,0-20-800,0 19-642,0-39-1216</inkml:trace>
  <inkml:trace contextRef="#ctx0" brushRef="#br2" timeOffset="193039.0412">12286 11923 14765,'-20'0'1538,"20"-21"-1154,20 2 545,21 19-160,-2-20-385,1 0-480,0 20-32,19 0-352,-19 0-1410,-1 0-2210,1 0-7719</inkml:trace>
  <inkml:trace contextRef="#ctx0" brushRef="#br2" timeOffset="193255.0535">12922 11545 12748,'-20'0'3010,"20"0"-2849,0 0 287,20 0 929,0 0-896,19 0-481,-19 0-192,20-19-705,-1 19-1762,2 0-3651</inkml:trace>
  <inkml:trace contextRef="#ctx0" brushRef="#br2" timeOffset="193435.0639">13339 11386 12972,'20'0'993,"-20"20"32,0-1 1185,0 2-1153,0 19-737,0-21-352,0 21-288,19-20-961,-19 20-2179,0 0-6661</inkml:trace>
  <inkml:trace contextRef="#ctx0" brushRef="#br2" timeOffset="197576.3007">18381 11168 1953,'0'-20'5926,"0"20"-4869,0 0 64,0 0 256,20 20-224,-20 19-224,0 1-384,0 19-193,0-19 0,0 39-127,0-39-33,-20 21-32,20-22-64,0 1 160,0-20 33,0 0 127,0-1 64,-20-19 257,20 0-224,0-19-353,20-21-192,-20 0 64,20 1-128,0-1 128,0-21-192,-1 2 96,1-1-225,0 1-31,0 0-193,1 19 385,-21 0 289,18 20 95,-18 1-160,20 19-128,0 0 64,-20 19 32,21 1 0,-1 20 64,-20 0 64,20-1 97,-20 21-129,0-21-64,0 21-96,0 0 96,0-20-64,0 0-64,0-1 64,0 1-32,0-20-288,0 19-225,0-19-512,0-20-1089,0 0-1313,0 0-7239</inkml:trace>
  <inkml:trace contextRef="#ctx0" brushRef="#br2" timeOffset="197742.3102">18460 11505 16815,'-19'0'737,"19"-19"-1281,19 19 928,1 0 64,0-21-480,21 21-640,-23-19-706,22 19-672,-19 0-1185,-1 0-5253</inkml:trace>
  <inkml:trace contextRef="#ctx0" brushRef="#br2" timeOffset="198082.3296">18897 11148 11242,'-20'0'1570,"20"0"-802,0 0 1090,0 0-705,0-20-800,20 20-129,0 0 32,21 0-224,-23 0-64,2 0-641,0 0-864,21 0-481,-23 0 128,3 0-576,-21 0-1826</inkml:trace>
  <inkml:trace contextRef="#ctx0" brushRef="#br2" timeOffset="198290.3415">19195 10909 8776,'20'-20'1890,"-20"40"-1250,0-20 1859,0 20-514,0 20-831,0 0-450,0-1-255,0 21-289,20-20-128,-20 0-160,20-1-673,-20 1-1729,19-20-3364</inkml:trace>
  <inkml:trace contextRef="#ctx0" brushRef="#br2" timeOffset="199134.3898">19652 11168 9545,'0'-20'1185,"0"0"-1313,0 20 256,20 0 352,-20 20 161,0 0 576,0 19-544,0 1-257,0 19 257,0 1-193,0-1-320,0-19-96,-20 21 32,20-42 32,0 1 193,20 0 31,-20 0 96,0-20-31,0 0 352,0-20-449,0 0-256,0 0 96,0 1 64,19-21-96,-19 0-128,0 0-32,20-20-32,0 20-480,-20-19 127,20 19 225,-20 1 192,20 19 32,-20 0 64,19 20 0,1-20-31,0 20 159,1 0-128,-1 20-32,-2 0 96,23 0-128,-41 19-32,20-19 64,-20 20-32,20-1 64,-20 1 32,0 0 33,0-1-129,0 1 0,0-19 64,19-2-32,-19 2-32,0-2 0,20 1 0,-20-20-64,0 0-256,0 0-545,0 0-833,0 0-1985,0 0-3332</inkml:trace>
  <inkml:trace contextRef="#ctx0" brushRef="#br2" timeOffset="199301.3993">19731 11425 9641,'0'-19'448,"20"-1"97,0 20 1921,19 0-1025,2 0-928,-3-20-417,3 20-192,-1 0-833,-1 0-3844</inkml:trace>
  <inkml:trace contextRef="#ctx0" brushRef="#br2" timeOffset="200526.4694">20784 11326 7046,'-20'20'5734,"20"-20"-5670,20 0 96,-2 0 993,23-20-352,18 20-449,1-20-64,19 1 97,20-1 95,1 0-160,19 0 1,0-19-65,19 19 32,2-40 97,20 21-129,-22-21 0,21 0-224,-21 0 128,2 1-96,-21-21 0,1 21-64,-21-21 96,0 20-96,0 1 0,-40 19 0,0 0 129,-19 0-161,-20 21 128,1-1 0,-3 0 0,2 20-96,1-20-96,-21 20-96,20-20-385,-20 20-800,-20 0-2819</inkml:trace>
  <inkml:trace contextRef="#ctx0" brushRef="#br2" timeOffset="200822.4863">22847 10273 14830,'-38'-20'800,"38"20"-511,38 0 383,3 0 417,18 0-544,21-19-257,-1 19-192,0 0 160,-20 0 1,2 0-161,-23 0 32,-17 0-128,-1 19-128,0-19 128,0 0-32,-20 0 32,0 20 64,-20 0 32,20 0 0,-20 0 32,20 19-96,-20 1 0,20 0-32,20 0-352,-20 19-545,20-18-769,0-2-2081,19 0-6183</inkml:trace>
  <inkml:trace contextRef="#ctx0" brushRef="#br2" timeOffset="205971.7809">9011 10790 4804,'20'-20'3011,"-20"0"-2114,0 0 576,0 20 193,0-19-129,0-1-288,0 20-320,0 0-224,0 0-64,0 0-353,0 20 320,20-1 1,0 1-321,0 20-128,-1 0-128,1-1 97,0-19-1,-20 20 64,20-20-96,-20 19 64,20-18-128,-20-21-96,0 19-320,0-19-513,0 0-641,0 0-928,0 0-1634</inkml:trace>
  <inkml:trace contextRef="#ctx0" brushRef="#br3" timeOffset="208315.915">15224 7332 12043,'20'-20'897,"1"20"-161,-21 0-95,0 0 384,0 20-160,-21 0-449,-19 19-63,1 1 63,-21 0 96,1 19-95,0 2-161,-1-2-160,1 1-32,-2-1 64,23 1-192,-3-1 128,-18-19-96,19 0-32,20 0-192,-19-20-417,-1 19-672,20-19-1185,1 0-898,-21-20-4227</inkml:trace>
  <inkml:trace contextRef="#ctx0" brushRef="#br3" timeOffset="208582.9303">14372 7809 6053,'18'-20'7047,"2"20"-6599,-20 0-95,0 0 383,0 20 97,0 20-160,0-1-129,-20 1-159,2 19-97,-2 1-96,-1 0 160,21-20 33,21-1-161,-1 1 128,18-20-31,3 0 31,18-20-64,21 0-288,-21-20 128,20 20-160,-18-20 0,-23 20-704,3-19-1442,-21 19-2947</inkml:trace>
  <inkml:trace contextRef="#ctx0" brushRef="#br4" timeOffset="369662.1435">11473 6855 5957,'0'0'769,"0"0"320,0 0 192,0 0-32,0 0-224,0 0-320,0 0-353,0 0 225,0 0 95,0 0-159,20 0-65,-20 0-95,20 0 63,-20 0-32,20 0 33,-1 0-33,1 0-63,0 0-33,0 0-32,19 0-128,-19-19 0,0 19 0,20 0-32,-21 0-96,21 0 33,-20 0-1,19 0-32,2 0-32,-1 0 96,-1 0-64,-19 0 0,20 0 96,-1 0-224,-19 0 160,20 19 0,-1-19-64,1 0 64,1 20 0,-3-20 64,3 0-160,18 0 64,-19 0 64,19 20-96,-19-20 64,-1 0-64,21 0 32,-21 0 64,22 0-128,-23 0 32,23 0 32,-21 0-96,19 20 192,0-20-128,1 0-32,-1 0 32,-18 0-33,18 0 1,1 0 32,-1 0 32,-19 0-128,19 0 128,-18 0-32,17 0 64,1 0-32,2 0-32,-2 0 64,1 0-32,-21 0 0,1 0-64,-20 0 32,19 0 0,1 0-96,1 0-96,-2 0 32,1 0 31,19 0 65,-19-20-32,19 20 64,-19 0 32,19 0 0,-18 0 0,-3-20 32,3 20 0,-1 0-64,-1 0 32,1 0-32,0 0-32,-1 0 64,21 0 32,-21 0 0,2 0 0,17 0 0,-17 0 0,-2 0-32,1 0 64,19 0-32,-19 0 0,19 0 0,1 0 0,-21 0 96,22 0 32,-2 0 32,1 0 0,-1 0-96,-19 0 33,19 0-130,-19 0 66,19 0-66,2 0 66,-22 0-33,21 0 32,-1 0 64,0 0 32,22 20 64,-2-20-32,0 0-32,0 0 128,1 0 33,20 20-1,-21-20 128,20 20-352,0-20 161,-20 20-33,20-20 160,-20 0-288,-18 0 225,-2 0-225,1 0-32,-21 0-64,-19 0-65,0 0-159,0 0-448,-20-20-930,0 20-3971</inkml:trace>
  <inkml:trace contextRef="#ctx0" brushRef="#br4" timeOffset="381112.7984">17826 2324 1569,'20'-59'2050,"-20"39"-705,0 0 1122,0 0-385,0 20-801,0-20-481,0 20-319,0 0-193,0 0-128,0 20-96,0-20 65,0 0 63,0 20 64,0 0 192,0 21 193,0-3-96,0 2 31,0 20 1,-20-1-225,20 1-96,0-1-32,0 1-128,-20-1 1,20-18-65,0-2 32,0 1-64,0 0 0,0-20-385,0 0-576,0-1-672,0 1-417,-20-20-2338</inkml:trace>
  <inkml:trace contextRef="#ctx0" brushRef="#br4" timeOffset="381387.8142">17607 2721 12363,'-20'0'609,"20"0"-737,0 21 384,0-21 545,20 20-417,-20 0-320,20 18-32,-1-17 32,-19 19-32,20 0 32,0-21 128,0 21 33,1-20 319,-3-20 257,2 20 128,21-40-64,-1 20-193,-1-40-255,1 20-257,-1-19-64,21-21-64,-21 20-673,1 21-1216,-20-21-2820</inkml:trace>
  <inkml:trace contextRef="#ctx0" brushRef="#br4" timeOffset="384765.0072">18917 5484 1153,'20'0'1729,"-20"-20"97,0 20 160,0 0-160,21 0-513,-21 0-801,18 0-31,-18 20 223,0 0-95,0 20-32,0 19-193,0 1-192,0 0-32,-18 20-64,-3-22-32,21 2 32,-20-20-128,20 0 97,-20-20 63,20-1 192,0 1-32,0-20 673,0-20-352,0 1-545,0-21 0,0 0-64,20 1 32,0-21-160,1 21-225,-3-22 65,2 3 64,21 17 192,-3-18 0,-17 39 32,-1-20 64,0 20 64,-20 20 64,20 0-32,-20 0-96,19 0-64,-19 20 64,20 0-64,-20 39 33,0-19 31,0 40-32,0-20-32,0 18 32,0-18 32,0 0-128,0-20 64,0-1-128,20-19-225,-20 20-480,0-40-864,20 20-1474,-20-20-3684</inkml:trace>
  <inkml:trace contextRef="#ctx0" brushRef="#br4" timeOffset="384917.016">19096 5882 6470,'-21'20'9577,"21"-20"-9513,21 0 32,-1 0 96,0 0-224,19 0-993,1 0-1666,0 0-1184,-1-20-2787</inkml:trace>
  <inkml:trace contextRef="#ctx0" brushRef="#br4" timeOffset="385089.0259">19492 5783 15086,'0'0'640,"21"0"-447,-1 0 671,0-21-768,0 21-192,-1 0-640,1 21-834,0-21-800,-20 20-3588</inkml:trace>
  <inkml:trace contextRef="#ctx0" brushRef="#br4" timeOffset="385228.0338">19513 5921 13356,'-21'40'865,"42"-20"-545,-1-20 1186,20 20-545,-21-20-673,21 0-320,0 0-801,-21 20-1569,1-20-4389</inkml:trace>
  <inkml:trace contextRef="#ctx0" brushRef="#br4" timeOffset="385696.0606">20168 5326 6470,'-20'0'2786,"0"0"-2177,0 0 1473,20-20-288,0 20-225,0 0-768,20 0-193,0 0 1,19 0-353,1 0-128,21 0-32,-22-21-256,1 21-416,-1 0-1122,-19 0-1825,0 0-6823</inkml:trace>
  <inkml:trace contextRef="#ctx0" brushRef="#br4" timeOffset="385990.0774">20187 5384 10281,'-19'21'-320,"19"-1"96,19 0 736,-19-1-31,20 21-129,-20 0-288,20 19 32,-20 22-64,0-3 0,0 2 96,0-1 385,0 1 352,0-1 288,-20 1 128,20-1-352,0-19-192,0 0-129,0-21-31,0 1-33,0-20-95,20 0-97,0 0-160,21-1-32,-23 1-192,23-20-224,-1 0-481,-1 0-576,-19 0-1249,20 0-2275</inkml:trace>
  <inkml:trace contextRef="#ctx0" brushRef="#br4" timeOffset="386474.105">20863 5384 9480,'-40'21'-1313,"19"-1"1121,21 0 448,-18 19-96,-2 1-95,20 0 63,0-1 64,0 1 288,0 1-31,20-22-1,-2 1 449,3-20 352,19 19 225,-20-38-193,19 19-384,-19-20-257,20-20-127,-21 20-33,-19-20-128,0 21-31,0-1-97,-19 0-32,-21 0-320,20 0-160,-19 20-353,19 0-512,20 0-865,-20 0-1281,20 0-4516</inkml:trace>
  <inkml:trace contextRef="#ctx0" brushRef="#br4" timeOffset="386805.124">21578 5504 11050,'20'-20'-480,"-20"20"1665,0 0 256,0 0-1281,0 0-448,0 20 224,0 0 64,0 0 32,18 20 0,-18-21 0,21 21 0,19-20 64,-20-20 160,19 0 449,1 0 128,-1 0-33,1-20 65,-20 0 32,0 0-192,-20-19-33,0 19-351,-20-20 127,-20 20-512,1 0-160,-21 20-321,1 0-1216,-2 0-1634,23 20-5798</inkml:trace>
  <inkml:trace contextRef="#ctx0" brushRef="#br4" timeOffset="387225.1479">21061 6260 8520,'-40'0'3107,"20"0"-3204,1 0 674,-1 19 160,0 1-481,20 0-192,-20 20 0,20-20 96,0 19 160,20-19-95,0 20 63,19-40 64,-19 20 161,20-20 31,-19 0-95,17 0-65,-18-20 32,1 0 129,-1-20-129,-20 20 1,-20 1-129,-1-22-32,1 22-96,-18-1-160,17 20-192,-19 0-256,1 0-513,19 0-993,20 0-1281,0 20-4292</inkml:trace>
  <inkml:trace contextRef="#ctx0" brushRef="#br4" timeOffset="387557.1669">21637 6279 10634,'20'-19'2850,"-40"19"-3138,20-21 1665,-21 21-160,21 0-896,-18 21-321,-2-21 0,20 19 32,0 21 0,20-21-32,-2 2-128,3-1 0,-1-1 128,20-19 32,-1 20 64,1-20 64,-1-20 128,-19 1 225,0-1 95,-20-1 65,-20-18-65,0 19-159,-19 1-161,-1-22-128,-19 22-160,19-2-384,1 2-545,-2 19-640,41-20-1250,-20 20-5861</inkml:trace>
  <inkml:trace contextRef="#ctx0" brushRef="#br4" timeOffset="388083.197">22153 5266 10473,'0'-40'609,"0"21"1793,20 19-544,-20-21-929,20 21-417,0 0-159,19 0-1,-19 0 0,20 21-159,-21-21-1,21 19-160,-19-19 0,-1 20-96,-2 0 128,2-1-64,1 22 96,-21-2 160,0 1 32,0 19 65,0 1-97,0 19-64,0 21-160,-21-20 0,21 19 64,0-20-160,0 0 0,0 1-352,0 0 640,0-1-512,0 1 256,-20-21 32,20-19 0,0 0 64,-18-1 128,18-19 385,0 0 287,-20-20-255,-1 20-33,1-20-223,20 0-129,-20-20-160,-19 20-96,19-20-288,0 0-513,-19 20-929,19 0-1665,-20 0-9641</inkml:trace>
  <inkml:trace contextRef="#ctx0" brushRef="#br4" timeOffset="399461.8478">20387 6895 4131,'-60'0'1922,"39"0"-416,3 0 287,18 0 225,-20 0-384,20 0-353,0 0-448,0 0-385,20 0-31,19-20-97,-19 20-224,39 0-64,-19 0 32,19 0-32,21 0 0,20 0 0,17 0-32,3 0 32,40 0-64,-2 0 32,20 0-32,20-20 32,21 20 32,-21 0-32,1 0 32,-60 0-64,1 0-352,-61 0-97,-20 0-31,1 20-289,-39-20-512,-3 0-1153,-18 0-6759</inkml:trace>
  <inkml:trace contextRef="#ctx0" brushRef="#br4" timeOffset="401938.9896">21478 7233 6790,'0'0'1121,"0"0"-224,0 0 544,0 0 161,0 0-449,0 20-32,0-1-160,21 1-321,-3 20-255,2 0-193,-20-1-64,20 1 32,1 19-64,-21-18 32,20-1 1,-2-2-65,-18-17-32,21-1-96,-21 0-161,20-20-319,-20 20-449,20-20-929,-20 0-2018,0 0-4548</inkml:trace>
  <inkml:trace contextRef="#ctx0" brushRef="#br4" timeOffset="402236.0066">21319 7551 10345,'-39'-21'289,"19"21"-129,20-20 288,-20 1 833,20 19-192,20-20-480,-20 0-321,20 0-64,19 0-95,-19-19-129,0 19-193,0 0-127,19 0 128,-19 0 160,0 0 0,-20 1 32,20 19-64,1 0 128,-21 0-32,18 0 128,2 19-32,-20 1-64,20 0-128,1 0-448,17 0-866,-17 0-2209</inkml:trace>
  <inkml:trace contextRef="#ctx0" brushRef="#br2" timeOffset="455089.0296">15860 13930 864,'-20'0'64,"20"0"-128,0 0 865,0 0 2114,0 19-865,0-19-353,0-19-255,0 19-289,-20 0-128,20 0-417,0 0-319,0 0-33,0 0 160,20 0-191,-20 0-1,0 0 0,20 0 32,0 0 129,0 0-161,-1 0-64,21 0 64,1 0-128,-3 0 0,23-21 0,18 21 65,-20-19-65,21 19 32,20 0-32,-1-20 0,0 20 0,0-21-96,0 21 0,1 0 32,-21 0-32,20-19 0,-20 19 32,20 0 32,-20 0 128,21 0 65,-20-20-1,19 20-64,-20 0-96,1 0-64,-1 0 64,1 0-128,-21 0 64,0 20 0,1-20-32,-1 0-32,-18 0 0,-3 0 64,23 0-160,-22 0-128,-19 0-385,0 0-992,-20 0-1634,0 0-6118</inkml:trace>
  <inkml:trace contextRef="#ctx0" brushRef="#br2" timeOffset="456249.096">20426 13890 5669,'-20'19'2626,"1"-19"-2145,19 0-161,-20 0 1218,20 0 63,0 0-832,0 0-257,20 21-63,-20-21 31,19 0-127,1 0-33,0 0-32,20 0-128,19 0-64,-19 0 32,39 0-96,-20-21 65,20 21-33,21 0 160,-20 0-64,20-19-64,-21 19-96,0 0 32,0-20-32,1 20 0,-1 0 64,0 0 64,21-21 193,-21 21 31,0 0-160,22 0-160,-2 0-64,-20 0 0,0 0-32,0 0-32,0 0-64,2 0 32,-2-19 96,0 19 96,0 0-32,2 0 64,18 0 32,0 0 0,0 0-96,0 19 128,1-19 96,17 21-159,-17-21 95,19 0 0,0 0 96,1 0-32,-1 0-63,19 0-193,-39 20 0,21-1 0,-41-19-481,1 0-159,-41 21-834,2-21-2369</inkml:trace>
  <inkml:trace contextRef="#ctx0" brushRef="#br1" timeOffset="461124.3747">22908 6140 10954,'-20'0'1025,"0"0"-545,20 0 802,0 0-65,0 0-641,20 20 65,39-20-1,-19 40-223,39-21-1,0 22 33,2 18-225,18-19-64,-20-1 0,0 1-64,0 0 96,20-1-160,41 21-32,-21 0-96,1-1-32,-3-19-288,-36 0-225,-22-20-288,0 0-864,-19 0-1026,-20-20-3587</inkml:trace>
  <inkml:trace contextRef="#ctx0" brushRef="#br1" timeOffset="461485.3955">23821 6140 10281,'-20'0'256,"0"0"-256,-19 0 257,-22 0 992,-18 0-352,0 0-225,-40-20 1,-21 20 64,21 0-33,20 20-383,40-20-257,19 39-64,21-18 0,19 18 160,19 1 192,21 19-192,19 1-64,1 0-160,19-20 32,-20 19-288,2-19-256,-23-19-449,-17-2-609,-1 0-1633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1:38:12.10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5953 4252 6021,'-18'0'449,"18"0"512,0 0 1537,0 0-224,0 0-769,0 0-319,0 0-97,0 0-385,0 0-255,18 0-1,2 0 1,1 0-161,19 0 0,-1-20-64,21 20-31,-21 0-65,42 0-160,-23 0 160,-17 0-128,18-20-32,-19 20-321,-21 0-415,21 0-1058,-40 0-2306</inkml:trace>
  <inkml:trace contextRef="#ctx0" brushRef="#br0" timeOffset="3180.1819">16634 4113 160</inkml:trace>
  <inkml:trace contextRef="#ctx0" brushRef="#br0" timeOffset="4529.2591">16753 4054 4996,'0'0'545,"-20"0"448,20 0 384,0 0 257,0 0-225,0 0-576,0 0 160,0 0 256,0 0-160,0 0-288,0 0-129,20 0 65,-20 0-64,20 0-129,20 0-128,-21 0-31,42 0-161,-21-21-96,19 21 0,20 0-64,-19 0-64,19-20 32,-20 20-64,2 0 64,-2 0 32,0 0-128,1 0 64,-21 0-128,1 0 64,-20 0-32,0 0 0,-1 0 32,1 0-160,0 0 0,-20 20-257,0-20-31,0 0-353,0 0-384,0 0-481,0 0-704,0 0-3492</inkml:trace>
  <inkml:trace contextRef="#ctx0" brushRef="#br1" timeOffset="17367.9934">10083 2721 928,'0'0'1250,"0"0"-706,0 0-416,0 0-128,0 0-128,0 0 32,0 0 96,0 0 64,0 0 160,0 0 289,0 0 63,0 0 193,0 0-96,0 0-33,0 0 1,0 0-33,0 0-223,0 0-129,0 0 192,0 0 1,0 0-129,0 0 65,0 0-97,0 0 0,0 0 0,-20 0 1,20 0 127,0 0 65,0 0-1,0 0-192,-20 0-32,20 0 33,0 0-97,-20 0-32,20 0 192,-19 0-95,-1 0 31,0 0-128,20-19-128,-40 19-32,21 0 0,-1 0 96,-20-20 64,20 20-64,-19 0 33,19 0 63,-21-20-64,3 20 32,17 0 32,-19 0-64,1-19 0,-1 19 1,1 0-1,-1 0-64,0 0-32,1-21 96,-1 21-96,-1 0-32,-18 0 0,19 0 32,1 0-32,-21 0 0,21 0 0,-1 0 32,1 0 0,-1 21-32,-19-21 32,18 0-32,1 19 0,1-19 64,-21 20-64,21-20 32,-1 0-32,0 20-32,1-20 32,-2 19 0,3-19 0,-3 21 0,1-21 0,21 20 32,-41 0 0,40-20 0,-19 19 32,-1 0 0,1-19 0,-1 21-96,20-1 64,-19-20-32,-1 20 32,19 0 32,1 0-31,2-1 31,-3 1-64,-19 0 32,20 0 32,1 0-64,19 0 64,-20-1-32,0 21 64,20-19-96,0-2 96,-20 1-96,20-1 32,0 2 0,0-1 0,0 0-32,0 0 32,-20-1 0,20 1 0,0 0-64,0 0 64,0-20 0,0 20 0,20 0-96,-20 0 128,0-1-64,20-19 32,-20 20 0,20 0 0,-20 0-32,20 0 32,-20 0 64,19-20 0,1 19-96,0 1 0,0 1 33,1-21 31,-3 19 32,2-19-64,21 20 32,-21-20 0,-2 20-32,23-20-32,-1 0 160,-1 19-160,-19-19 64,20 0 32,-1 0-32,1 0 0,-1 0-96,22 0 64,-23 0-64,3 0 64,-1 0-64,-1 0 64,1 0-128,19 0 160,-19 0-64,1 0 0,17 0 32,-17 0-32,-2 0 0,21 21-64,-21-21 160,21 0-128,-21 0-32,21 0 32,-1 0-64,0 20 96,-18-20 0,17 0-96,-17 0 96,-1 0-96,-1 0 128,1 0-96,19 0 64,-19 0 0,19 0-32,-18 0-96,-1 0 64,19 19 0,-19-19 0,-1 0-193,1 0 161,-1 0 64,1 0 0,1 0 32,-3 0 0,3 0 0,-3 0-64,3 0 64,-1 0 0,-1 0 0,1 0 0,0 0 32,-1 0-64,1 0 32,-1 0 0,2-19 32,-1 19-32,-1 0 0,21-20 0,-21 20 64,1-21-96,-1 2 32,1 19 0,0-20 0,-21 0-32,21 20 32,1-19 32,-23-2-32,2 1 32,1 1-32,-1 19 0,0-20 0,-1 0 64,1 0-32,0 0 0,-20 0 64,20 1 0,0-1-224,-20 0 192,20 0-32,-1 0 0,-19 0 33,20 0 63,-20 1-96,0-1 64,0 20 32,0-20 64,0 0-32,0-1 32,0 21-63,-20-19-226,20-1 97,0 1 97,-19-2-194,-1 1 226,20 0-161,-20 20 32,0-19 32,0-1-32,0 0-129,-19 0 129,19 0-32,-21 20-224,3-20 512,17 1-224,-19 19-64,1-20 0,-1 0 96,1 0-64,-1 20-32,-19-20 64,-1-1-128,-19 2 128,-21 19 0,1-19 0,-20-1 33,-1 20 63,21-20 64,-20 20-192,20 0-481,-1 0-992,-18 20-1698,19-20-6534</inkml:trace>
  <inkml:trace contextRef="#ctx0" brushRef="#br1" timeOffset="20686.1831">20108 2245 672,'0'-20'2050,"0"20"609,0 0 223,0-20-479,0 20-546,0 0-607,0 0-225,0-20-129,0 20-127,0 0-192,0-19-193,0 19-160,0-20 64,0 20 1,0-20-129,-20 0 32,20 20 0,-19-20-160,-1 20 0,-20-20 0,20 1-96,1 19 32,-21 0 32,-1-20 32,23 20-32,-23-20 0,1 20 160,21 0-256,-1 0 64,0-20-32,-20 20 64,21 0-64,-1 0-32,0 20 32,0-20 64,-19 0 0,19 0 0,0 20 0,0-20-64,-1 20 64,3-1-64,-2-19 64,0 20-32,-1 0 32,1 0 0,0 0 0,1 0 0,19 19 0,-20-19 32,20 0 0,-20 21-64,0-22-96,20 21 160,-20-21-32,20 21 0,-19 0 0,19-20 32,-20 19 96,20 1-128,-20 0 128,20-1-64,-20 1-128,20 0 128,0 0 0,0 0-32,-20-2 32,20 3-128,0-1 96,0-1 0,0 1 32,0 20-64,0-21 64,0 2-64,0-2 65,0 1-162,0 20 258,0-41-290,0 21 226,0 0-65,0 0 32,0-21 32,0 21 0,0 0 96,0-20-128,0 19-96,0 1 128,0-20-32,0 19-32,0-18 0,0 18-32,0-19 96,0 20 32,0-20-160,0 0 193,0 19-129,0-18-32,0-2 32,0 21 32,0-20-96,0 0 32,0 0 128,0-1-160,0 1 32,0 1 64,0-2-32,0-19 0,0 20-32,0 0 64,0-1-64,0 2 128,0-21-256,0 19 192,0 1 0,0-20-32,0 20 32,0-20-32,0 20 32,0 0-64,0 0 0,0-20 160,0 19-224,0 2 64,-19-2 0,19 2 0,0-2 64,0 1-64,0 0 32,0 0-96,0 0 96,0 0 32,0-1 1,0 1 127,0 0-224,0 20 32,0-40 64,19 20-32,-19-1-32,0 2 32,0-2 32,20 1-64,-20 0 64,0-1 0,20 2-32,-20-1-32,0-20 96,20 19-96,-20 2 32,20-2-32,-20 2 0,0-21 32,19 20-32,-19-1 0,20-19 64,-20 20 32,20 0-352,0-20 608,0 20-223,-1 0-33,1-20-32,0 20-353,1-1 578,-1-19-514,18 20 225,-17-20-96,-1 20 96,0-20 0,0 20 0,-1-20 0,1 20 32,20-20 0,-20 0-32,-1 0-32,1 0-32,0 0 32,-20 0-96,20 0 64,0 0 32,-1-20-32,1 20-64,-20 0 128,20-20-128,1 20 160,-1-20-160,-2 0 32,2 1 96,1-1-289,-1-20 514,0 20-129,-1 0-192,1-19-161,0-1 514,-20 19-289,20-39 32,-20 21-33,20-21-31,-20 21 64,19-21 0,-19 21 97,0-1-1,20 0 0,-20 1 32,0-1 32,0-20-96,20 20-64,-20 0 64,0-19-128,20 0 64,-20-21 32,0 20-160,0 0 160,20 1 0,-20 19 0,0 0 192,0 1-96,0-1-32,0 20 1,0-19-97,0-2 64,0 22-96,0-21 0,0 0 32,0 1 32,0-1-64,0 0 0,0 0 64,19 1-32,-19-1 96,0 19 32,0 2-64,20-20-32,-20 18 128,0-19-64,0 21 64,0-21-64,0 0-128,20 1 32,-20-1 32,0 0-64,20 0 32,-20 1 32,0-2 96,0 2-63,0 0-1,0-2-225,0 2 514,0-1-321,-20 0-64,20 1 64,0-20-96,-20 19-64,0-19 224,20 18-288,-19 1 416,19 20-160,-20 1-64,0 19-96,20-20-545,-20 20-288,0 0-608,20 0-257,-39 20-1505,19-1-7335</inkml:trace>
  <inkml:trace contextRef="#ctx0" brushRef="#br2" timeOffset="24923.4256">10361 3775 1473,'0'0'608,"0"0"930,0 0 896,0 0-704,0 0-769,0 0 0,0 0 128,0 0-160,-20-20-97,20 20-191,0 0 32,-20 0-1,1 0-63,19-20-1,-20 20-63,0 0-97,20 0-127,-20-20-161,-1 20-32,3 0-32,-23 0-32,21 0 128,0-19 32,2 19 129,-23 0-65,21 0 64,-19 0-31,-1 0-33,0 0-192,1 0 0,-1 0-32,1-20 64,-22 20-32,23 0 1,-3 0-1,-18 0-32,19 0 128,-19 0 0,19 0-96,0-21-64,-19 21 32,18 0 0,-18 0-96,-1 0 96,1 0-64,19-19 32,-19 19 32,19 0 0,1 0-31,-1 0-66,1 0 66,-2 19-1,1-19-64,1 0 32,-1 21 0,-19-21-33,19 20 33,0-20 0,1 0-32,-2 19 32,3 1 65,-3-20-130,1 20 97,1-20-128,-1 20 128,1 0 0,-1 0 33,0-20-98,1 20 33,-1-1 33,19 2-33,-17-2 0,-3 1 0,21 0 0,2 0 0,-3 0 0,1 0 0,0-1 96,0 1-96,1 1 32,-1-2-96,20 1 32,-20 0 96,20-1-32,-20 2-32,20-2-96,-20 1 128,20 20 64,0-20-96,0 0 0,0-1 32,0 2 32,0-2-64,0 2 64,20-2-32,-20 1-64,20-20 64,-20 20 0,20 0 0,-20 0 64,20 0-64,-1-1 0,-19 1 0,20 0 96,0 0-224,0-20 192,1 20-32,-3 0-64,2-1 64,21 2-64,-21-2 32,19-19-32,-19 20 32,20 0 32,-1-1-64,1-19 0,-1 21 32,21-21 33,-21 20-97,22-20 64,-3 0-64,-17 19-33,18-19 33,-19 0 32,19 0-64,-19 0 64,19 0-32,2 21 64,-23-21-64,23 0-192,-22 0 320,21 0-64,-21 19-64,1-19 0,19 0 32,1 0-64,-21 21 0,22-21 32,-2 0 0,-19 0-96,19 0 64,1 0 0,-1 0 0,2 0 64,-2-21 0,0 21-64,1 0 160,-21 0-64,21-19-96,-1 19 32,-19 0 64,19 0-64,2-21 64,-2 21-128,-19 0 64,19 0-65,-19-19 1,19 19 128,-19 0-128,19-20 96,-18 20 32,-3 0-32,23-21 64,-22 21-64,21-19 64,-21-1 1,1 0-194,0 1 33,-1-2 0,2 2 64,-3-1-64,-18 0 224,21 0-320,-21 0 288,19-19-96,-19 19 0,20-20 96,-20 0-96,-20 21 0,19-21 32,-19 0 0,20 0 32,-20 20 161,0-20-289,0 21 256,-20-21-128,20 20 32,-19-19 0,-21 18-32,20-18-64,-39-1-64,-2 20 32,-18-20-32,0 21 64,-40-21 96,20 20-64,-21 0 224,21 0-224,-20 20 0,-1-20-96,21 0 32,0 20-160,20 0-320,0 0-353,0 0-160,0 20-1025,18 0-2723</inkml:trace>
  <inkml:trace contextRef="#ctx0" brushRef="#br2" timeOffset="27494.5725">21061 2126 864,'0'0'1538,"0"0"928,0 0-608,0 0-321,0 0-191,0 0-546,0 0-575,0 0-129,21 0-96,-21 0 64,0 0 96,0 0 320,0 0 129,0 0-129,0-20-63,0 20-33,-21 0-96,21 0-192,-20-20-31,20 20-1,-20 0-64,0-20 0,1 20 0,-21 0-32,20 0 0,0 0 0,1 0-1,-1 0 33,0 20-64,0-20 32,20 20 64,-21-20-32,3 20 32,-2-20-32,0 20 97,20 0-1,-21-1 64,1 1 32,20 0 0,-18 0 64,-3 21-160,1-22-128,20 21 161,-20-21-1,0 2-96,20 18 32,-19-19 0,19 19 0,0-19 32,-20 20-64,20-20 32,-20 19-32,20 2 64,-20-2 0,20 0 64,-20 2 33,20-2-33,0-20 0,-19 22-32,19-1 32,0-1 0,-20 1 1,20 0-65,0-1-32,0 22 32,0-22 32,-20 21 32,20-20-32,0 19-64,0 1 0,0-21-64,0 21-96,0-1 192,-20-18-64,20 18 32,0 1 0,-20-21 65,20 1-129,0 20 128,-19-20 128,19-1-96,0 1-160,0 0 32,0-1-32,0 1 32,0 0 0,0 0 0,19-1 64,-19 1 96,0 0 97,0-21-33,20 21-96,-20 0-96,0 0 0,20-20-64,-20 20 32,0-21 0,20 1 64,-20 0-160,20 0 192,-20 0-96,0 19 65,19-18-1,-19-21 64,0 19-128,20 1 0,-20 0-32,0-1-64,20 2 128,-20-1 0,0-20-96,20 19 0,-20 2 96,0-2-32,0 2 64,20-1-96,-20-20 0,0 19 32,19 1-64,-19 0-64,20-20 288,-20 20-352,20 0 96,0 0-32,-20-20 160,21 19-192,-21-19 128,0 0 64,18 20-96,-18-20 32,20 20 32,-20-20 0,21 20-128,-21-20 96,20 0-32,0 0-32,-2 20 64,3-20-96,-1 0 0,0 0 31,0 0 33,-1 0-96,1 0 128,-20 0-128,20 0 32,0-20 64,0 20 64,-1-20 0,1 20 64,0-20-32,0 0 0,1-19 0,-21 19-64,20 0 193,-2-20-161,2 1-32,1 18 0,-1-19 32,0 1 32,-20-1 0,19 0-32,1 0-32,-20-19 128,20-1-224,-20 1 96,0-1 128,20 1 0,-20-1 160,0 0 1,0 21-1,20-21-128,-20 21-96,0-21-32,19 0 64,-19 1-96,20-1 96,-20 0-64,0-19-64,20-1 32,-20-19-128,0 39 128,20-19 0,-20 19 32,0 21 64,0-21 161,0 20-65,20 1 160,-20-2-256,0 2 0,0-1-64,0-20-64,0 21 0,0-21 32,0 1-64,0-2 0,0 2 64,0 19-64,-20-19 128,20 19 0,0 20 64,-20-19 32,20 19 33,0-20-97,-20 0 160,20 21-224,-20-2 64,1-17-64,-1-3-160,20 1 384,-20 20-256,0 1 32,0-21-96,1 20 32,-1 20-96,0-20-128,-1 20-289,1 0-576,2 20-256,-2-20-32,-21 20-481,21 0-1089,0 19-4484</inkml:trace>
  <inkml:trace contextRef="#ctx0" brushRef="#br3" timeOffset="34799.9904">7304 2265 7847,'0'40'256,"0"-40"97,20 0 928,-20 0 32,20 19-416,-20-19-353,20 0 97,-20 0 320,19 0-96,-19 0-385,0 21-192,20-21-192,-20 0 1,0 0-97,0 0-289,20 0-1088,-20 19-1153,20-19-2467</inkml:trace>
  <inkml:trace contextRef="#ctx0" brushRef="#br3" timeOffset="34994.0015">7522 2503 4228,'0'20'2978,"20"-20"-1472,-20 0 31,0 20 257,21-20-257,-21 0-448,0 0-384,18 20-257,-18-20-287,20 0-161,0 20-257,-20-20-671,21 19-738,-1-19-736,-2 20-1314,-18-20-2338</inkml:trace>
  <inkml:trace contextRef="#ctx0" brushRef="#br3" timeOffset="35118.0086">7741 2702 1345,'20'40'4100,"-1"-20"-1762,-19-20-160,20 20-256,0-20-993,-20 19-449,20-19-320,0 19-160,0-19-801,-20 21-2818</inkml:trace>
  <inkml:trace contextRef="#ctx0" brushRef="#br3" timeOffset="35311.0196">8079 2960 9256,'18'40'4452,"-18"-20"-4291,21-20 768,-21 0 480,0 0-608,20 20-577,0-20-128,0 19-256,-1-19-353,1 0-928,0 20-705,0-20-1153,0 20-1474</inkml:trace>
  <inkml:trace contextRef="#ctx0" brushRef="#br3" timeOffset="35449.0275">8356 3159 4644,'20'19'1409,"-1"2"289,-19-21 288,20 20-673,0-20-865,-20 20-223,21-20-65,-21 0-128,20 20-1057,-2-20-2947</inkml:trace>
  <inkml:trace contextRef="#ctx0" brushRef="#br3" timeOffset="35600.0362">8654 3378 10730,'20'20'480,"0"-1"-128,-20-19 641,19 0-768,-19 20-1090,20-20-1986,0 20-3459</inkml:trace>
  <inkml:trace contextRef="#ctx0" brushRef="#br3" timeOffset="35773.046">8873 3517 9160,'20'39'1474,"-20"-39"-161,18 21 1025,-18-2-512,21-19-1282,-1 20-416,-20 0-32,20-1 1,0-19-386,-20 21-1056,19-1-1025,1-20-2595</inkml:trace>
  <inkml:trace contextRef="#ctx0" brushRef="#br3" timeOffset="35932.0552">9110 3854 10409,'20'40'897,"-20"-20"-641,0 0 994,20 0-193,-20-20-545,20 20-224,0-20-224,-1 20-32,1-20-320,0 0-673,0 0-832,1 0-2083</inkml:trace>
  <inkml:trace contextRef="#ctx0" brushRef="#br3" timeOffset="36069.063">9369 4113 10473,'20'19'1666,"-2"2"-1410,-18-21 865,21 19 96,-21-19-992,20 0-738,0 20-960,0-20-1762</inkml:trace>
  <inkml:trace contextRef="#ctx0" brushRef="#br3" timeOffset="36256.0737">9626 4371 7014,'20'40'545,"-20"-20"-321,20-20 1506,-20 0-513,21 20-1121,-1-20-160,-20 20-64,18-20 31,2 19-287,1-19-417,-21 20-736,20-20-129,0 20-512</inkml:trace>
  <inkml:trace contextRef="#ctx0" brushRef="#br3" timeOffset="36393.0815">9905 4590 2850,'19'19'5509,"1"2"-5124,0-21 223,-20 19 642,20-19-386,0 20-415,-1-20-321,1 0-96,0 0-480,0 20-3428</inkml:trace>
  <inkml:trace contextRef="#ctx0" brushRef="#br3" timeOffset="36574.0919">10302 4908 10794,'19'40'833,"1"-20"-705,0-20 288,0 19 225,0 1-769,-20-20-705,20 0-320,-1 20 160,-19-20-833,20 20-1601,0-20-961</inkml:trace>
  <inkml:trace contextRef="#ctx0" brushRef="#br3" timeOffset="36705.0994">10559 5087 7366,'0'20'353,"21"-20"-545,-21 19 320,0-19 0,20 0-1345,-20 0-1410,0 21 161</inkml:trace>
  <inkml:trace contextRef="#ctx0" brushRef="#br3" timeOffset="36855.108">10738 5186 9320,'0'21'3396,"0"-21"-3300,0 19-192,20-19 320,-20 0-448,0 0-3140</inkml:trace>
  <inkml:trace contextRef="#ctx0" brushRef="#br3" timeOffset="39712.2714">7403 3000 1569,'0'20'2466,"0"-20"-2370,0 0 1474,0 0 608,0 0-705,0 0-255,0 0 127,0 0 32,0 0-320,0 0-224,0 0-32,0 0-97,0 0-223,0 0-97,0 0-192,-20 0 97,20-20-65,0 20 64,-19-20-128,19 0-32,-20 0 0,20 1-128,-20-1 97,20-20-194,0 20 97,20-20 0,0 1 0,-1-21 0,1 20-96,0-20 96,20 21 0,-1-1-32,1-19 96,-1 19 65,1 1-194,19 18 65,-18-19 0,18 21 65,1 0-162,-1-2 258,1 1-1,-1 20-256,20-20 96,-18 20 0,18 0-32,-39 20 0,19-20 96,-19 0-160,-21 0 128,1 0-64,0 0 32,1 20-129,-1-20-191,-20 0-160,0 0-1,0 0-416,-20-20-1601,-1 20-2050,21 0-5156</inkml:trace>
  <inkml:trace contextRef="#ctx0" brushRef="#br3" timeOffset="40022.2891">8296 2047 12587,'-19'0'321,"19"-20"928,0 20 1217,0 0-1120,0 0-962,19 0-160,1 0 321,20 20-225,-1-20-224,1 19-96,1 1 96,-3 20 0,-17-20-352,-1 0 544,0-1-288,-20 1 64,0 0 64,0 0 129,-20 0-1,20 1-64,-20-2-96,-1 0-160,1 2-288,2-21-353,-2 19-416,-1 2-160,1-2-865,20 1-865,-20 0-4100</inkml:trace>
  <inkml:trace contextRef="#ctx0" brushRef="#br3" timeOffset="40577.3208">6947 2762 6950,'19'-20'929,"-19"20"-705,0 0 1826,0 0-128,0 0-1089,20 20 704,-20-20-63,40 39-417,-20 1-321,19 0-159,1 0-385,1-21-64,-3 21 64,3 0 161,-3-20 127,3-1 257,-1-19 128,-1 0-33,-19-19-63,20 19-64,-21-20-161,1-20-255,-20 20-289,20 0-129,-20 20-1120,20-19-1217,-20 19-2114,0 0-9418</inkml:trace>
  <inkml:trace contextRef="#ctx0" brushRef="#br2" timeOffset="54878.1388">6986 6418 928,'-20'0'801,"20"0"-577,0 0-224,0 0-224,-19 0-224,19 0-161,0 0 353,-20 0 256,20 0 416,0 0 737,0 0 577,-20 0-96,20 0-65,0 0-128,-20 0-223,20 0-258,0 0-191,-21 0 64,21 0-128,0 0 63,0 0-127,0 0-129,0 0-31,21 0-161,-21 0-64,20 0-95,0 0-33,19-20-32,-19 20 0,20 0-32,19 0 64,2 0-32,-3 0-64,21-19 32,2 19-64,-2 0 64,20 0-64,1 0 32,-1 0-64,0 19 64,0-19-32,-20 0 96,21 0-96,-21 0 0,1 0 33,-1 0-1,-20 0-32,20-19 32,-18 19-32,-22 0 32,21 0-32,-20 0 64,-1 0 32,1 0-32,-1 0-32,1 0 0,-19 0-128,-21 19-353,0-19-928,0 0-1346,0 20-3651</inkml:trace>
  <inkml:trace contextRef="#ctx0" brushRef="#br2" timeOffset="56992.2597">14967 3178 8680,'0'0'448,"0"0"-544,20 21 1057,-20-1 480,19 0-95,1 39-161,0-19-320,0 20-289,-20-1-160,20 20-191,-1-19-161,-19-1 64,20-18-64,-20 18 32,20-39-288,-20 20-353,20-20-704,-20-1-1121,0-19-3972</inkml:trace>
  <inkml:trace contextRef="#ctx0" brushRef="#br2" timeOffset="57431.2848">15006 3298 14894,'-39'-39'480,"39"19"257,0 20 320,20-20-417,19 0-415,1 20-65,39-21 0,-20 21 256,2-19-320,-21 38-192,-1-19 32,1 21-256,-20 19-257,-1-1 129,-19-19 192,-19 20 160,19 0 96,-20-1 0,0-19 32,20 20-32,0 0 0,0-1 0,0-18 0,20 18 64,0-19 0,-1 20-64,1-1 0,0-19 64,0 0-64,-20 0 32,0 0 64,0 0 160,0 0 289,-20-1 95,-20-19 65,1 21-321,-1-21-127,1 19-129,19-19-160,-21 0-641,21 0-672,0 20-1314,20-20-3074</inkml:trace>
  <inkml:trace contextRef="#ctx0" brushRef="#br2" timeOffset="57741.3027">15781 3536 17040,'-20'0'961,"20"0"-641,0 0 1634,20 0-673,0 0-640,19 0-385,1 0 64,-1 0-96,1 0-256,1 0 96,-23 0-384,2 0-865,-20 0-1089,20 0-865,-40 0-1730</inkml:trace>
  <inkml:trace contextRef="#ctx0" brushRef="#br2" timeOffset="57979.3163">15840 3655 6534,'0'21'8039,"0"-21"-8391,0 0 1633,20 20 737,0-20-961,0 0-448,19 19-1,1-19-31,-1 0-417,1 0-96,1 0-256,-21 0-801,-2 0-1089,3 0-3555</inkml:trace>
  <inkml:trace contextRef="#ctx0" brushRef="#br2" timeOffset="59954.4291">15046 3278 2626,'0'-19'256,"0"19"1057,0 0 257,0 0-705,0 0-417,0 0-160,0-20 769,0 20 289,0 0-161,0 0 64,0 0-64,0 0-416,0 0-257,0 0-223,0 0-225,20-20 0,0 20-64,-1 0 0,21 0-32,-20 0-32,19 0 32,-19 0 0,0 0-32,21 0 64,-2 0 0,-19 0-32,0 20-33,20-20-31,-21 20-128,-19-20 32,20 19-96,-20-19 96,20 20 95,-20 0 97,0 0 0,0 0 0,0 0 0,0 0 32,-20-1-32,20-19-64,0 20 64,-20 0 0,20 0 32,-19-20 0,19 20-32,-20 0 33,20-20-1,-20 19-32,20-19 32,-20 20 32,0-20 0,1 0-32,-1 21-32,0-21 0,-1 0-32,-19 19 32,22-19 0,-3 0 0,1 0 0,0 0 32,0 0-32,1 0 96,19 0-64,-20 0-64,20 0 160,0 0-128,0 0 0,0 0 32,0 0 32,0 0 32,0 0-32,20 0 32,-20 0 96,19 0-95,1 0-1,0 0-64,0 20 64,19-20-96,1 0 0,-19 0 0,19 20-96,-1-20-64,-19 19 63,0 2 65,19-21-128,-19 20-64,0-1 64,-20 1 0,20 0 32,-20-20-33,20 20 33,-20 0 160,-20 0 64,20 0 321,-20-1-1,0 2 129,0-2 31,-19-19-95,19 20-1,0-20-95,-19 20-33,19-20-64,-21 0-32,21 0-95,-18 0 95,17 0-160,1 0-96,0 0-96,0 0-64,1 0-385,19-20-448,-20 20-1441,20 0-4068</inkml:trace>
  <inkml:trace contextRef="#ctx0" brushRef="#br2" timeOffset="61888.5398">7283 7530 1537,'0'0'224,"0"0"737,0 0 1089,0 0-256,0 0-769,0 0-321,0 0 257,0 0-160,0 0-224,0 0-65,0 0 65,0 0-1,0 21 65,21-21-1,-21 0-255,20 0-65,-20 0-160,20 0-64,-20 0 32,20 0-64,-1 0 33,1 0-1,0 0 0,0 0 32,0 0-96,19 0 0,1 0-32,-1 0 96,1 0-96,1 0 0,-2 0 32,1 0-32,-1 0 0,1 0 0,20 0 0,-21 0 32,22 0-32,-23 19 32,23-19-32,-2 0 0,0 0 32,21-19-32,-21 19 0,20 0 0,-18 0 0,-2 0 0,0 0 0,1 0 0,-1 0 32,1 19 32,19-19-64,-20 0 64,2 0-32,-22 0 64,21-19-32,-1 19 1,-19 0 31,-1 0 96,1 0-128,1 0-64,-23 0 0,2 0-160,1 0-673,-21 19-1217,-21-19-5669</inkml:trace>
  <inkml:trace contextRef="#ctx0" brushRef="#br4" timeOffset="68083.8941">8773 5067 9064,'-20'0'2402,"20"-20"-2017,0 20 255,0 0 481,20 0-544,1-20-257,-3 20-31,22 0 63,1 0 96,-23 0-320,23 20-128,-21-20-96,0 20 64,-1 0 0,-19 0-96,0-1 96,0-19 64,-19 21 64,-1-2 0,0 1 96,0 1 65,-19-2 159,19 1-96,20-20-127,-21 0-129,21 20 0,21-20 64,-1 19-32,-2 2 32,3-21-96,19 0 0,-20 20-64,19-20 32,-19 0-160,0 0-321,0 19-255,-1-19-257,1 0-224,0 0-545,0 0-1537,-20 0-4228</inkml:trace>
  <inkml:trace contextRef="#ctx0" brushRef="#br4" timeOffset="68481.9169">9389 5107 8199,'0'-20'1057,"0"20"1057,0 0 32,0 0-993,18 0-320,-18 0 32,21 0-64,-1 20-161,0-20-415,20 19 319,-21 2-352,21-21 0,0 19-127,-21 1-1,21 1 0,-19-21 32,-1 19-385,-2-19-31,-18 0-352,20 20-706,-20-20-672,0 0-832,-20 0-5606</inkml:trace>
  <inkml:trace contextRef="#ctx0" brushRef="#br4" timeOffset="68718.9304">9666 5047 6630,'0'0'608,"0"0"-992,0 0 1889,0 20 481,-20 0-737,0 0 65,1 20-353,-1-1-545,0-18-320,0 18-64,20-19 0,-20-1-96,20 2-448,-19-1-641,19-20-1570,19 19-5060</inkml:trace>
  <inkml:trace contextRef="#ctx0" brushRef="#br4" timeOffset="69345.9663">9964 5027 9577,'0'0'288,"0"0"1345,0 0 481,20-20-1025,0 20-64,19-20 225,1 20-193,-19 0-449,17 0-640,3 0 352,-21 0-352,-2 0 0,3 0-64,-1 0-128,-20 0-96,0 20-1,0-20 257,0 20-32,-20-20 64,-1 20 32,21 0 0,0-20 0,-18 20 96,18-20-224,18 20 32,3-1 128,-1 2 32,20-2-96,-21 1 96,1 1-320,0-2 224,0 1-128,-20 0 128,0-20 64,0 19 0,0-19 224,-40 21 128,20-21-63,-19 20-129,-1-20-96,1 0-64,-2 19-32,1-19-641,1 0-1376,19 20-2340</inkml:trace>
  <inkml:trace contextRef="#ctx0" brushRef="#br4" timeOffset="71719.1021">19889 5365 13388,'-38'-20'1474,"17"20"-1474,21 0 480,0 0 641,0-19-512,21 19-577,17 0-96,3 0 32,18 19 0,1-19-257,-1 20-159,-19-1-65,-1 2-63,-19-1 159,0 0 65,-20-20 160,0 19 160,-20 1 64,0 0 96,1-20 0,-1 20-96,20 0-32,-20-20-32,20 20 96,0 0-32,20-20 64,0 19-64,-1 1 0,1 0 0,0 0-32,0 1 65,-20-21 95,0 19 288,0-19 129,0 20 95,-40-20 1,20 0-289,-19 0-224,-1 0-63,-19 0-97,19 0 32,1 0-129,19 0-703,20 19-866,0-19-1345,0 0-6053</inkml:trace>
  <inkml:trace contextRef="#ctx0" brushRef="#br4" timeOffset="72023.1195">20525 5524 14798,'-20'-20'64,"20"20"1281,0 0 481,0 0-1282,20 20-256,0-20 225,0 20-161,19 0-64,1 0-159,1-1 63,-23 1-192,23 0 32,-21-20-96,0 20-353,-2 1-704,-18-21-512,0 19-962,0-19-1697</inkml:trace>
  <inkml:trace contextRef="#ctx0" brushRef="#br4" timeOffset="72247.1322">20764 5484 9641,'0'0'512,"0"0"1,-20 0 1024,-1 20-160,1 0-320,2 20-64,-23-1 256,21 1-448,-19 1-416,19-2-321,-20-20-64,40 1-417,0 1-544,0-1-928,0-20-1475,20 0-7174</inkml:trace>
  <inkml:trace contextRef="#ctx0" brushRef="#br4" timeOffset="72671.1566">20902 5425 13356,'40'0'-64,"-20"-20"1441,0 20 737,19 0-1249,22 0-96,-23 0 160,3 20 0,-1-20-161,-1 20-671,-19-1 31,-20 1-256,20 0 63,-20 0-223,0 0 32,-20 20 160,0-21 96,0 1 96,1 0-64,-1-20 160,0 20 128,20 1-31,-21-21-33,21 19-96,0 1 96,21-20-63,-1 19 95,0-19 0,19 20-224,1-20-32,-1 0-128,1 0 64,19 0-32,-39 0-352,20 0-481,-19 0-1025,-21 0-2114,0 0-9833</inkml:trace>
  <inkml:trace contextRef="#ctx0" brushRef="#br4" timeOffset="75880.3401">6470 9121 1665,'0'0'2947,"0"0"-2114,0 0 1249,0 0 672,0 0-672,0 0-416,0 0-225,0 0-224,0 0-384,0 0-352,0 0-97,0 0 64,20 0 1,0 0-193,0 0 32,19-21 33,1 21-33,0 0-64,-1 0-128,22-19 0,-23 19 0,23 0 0,-22 0-96,1 0 0,-1 0 32,-19 0-64,0 0-64,0 0-384,-20 0-417,0 0-608,0 19-930,-20-19-2465</inkml:trace>
  <inkml:trace contextRef="#ctx0" brushRef="#br4" timeOffset="77085.4091">9170 9200 10121,'0'0'288,"0"0"-127,0 0 2529,0 0-800,0 0-1314,0 0-127,0 0 255,20 0-223,-1 0-193,21-20 0,1 20-127,18 0-33,-1 0 0,-17 0 0,19 0-128,-1 0 32,0 0-32,-19 0 0,19 0 0,-18 0 192,-1 0-320,-21 0-352,1 0-1314,-20 0-3107</inkml:trace>
  <inkml:trace contextRef="#ctx0" brushRef="#br4" timeOffset="80699.6157">14967 4669 5733,'-40'20'288,"20"-1"449,20-19-129,0 0 417,0 21 97,0-21 319,0 0-160,20-21-224,0 21-384,-20-19-193,20-1-224,0 0-159,19 1-33,-19-2-64,20 2 0,-21-1 32,21-20 32,-20 0-64,1 21 0,-3-21-160,2 0-353,-20 20-448,0 1-576,0-2-705,0 2-1090,-20-2-896</inkml:trace>
  <inkml:trace contextRef="#ctx0" brushRef="#br4" timeOffset="80951.6301">15086 4312 1345,'-40'0'3043,"40"0"-417,0 0-288,0 0-576,0 0-833,20 0-256,0-21-225,-1 21-64,41-19-159,-21-1 63,22 20 96,-21-20-64,-1 0-223,1 20-65,-20-20-64,-1 20 32,1 0-129,-20 0-63,20 0 64,-20 20 32,0-20 192,0 20-32,0 20-32,0-21-32,0 21-32,0-19-352,20 18-1058,0 1-2145</inkml:trace>
  <inkml:trace contextRef="#ctx0" brushRef="#br4" timeOffset="82214.7024">6172 4689 3106,'20'-40'897,"-20"40"1025,20-19 673,-20 19-545,0-21-481,0 21-256,0 0-672,0 21-385,-20-2-64,0 21 129,0 20-129,1-1-96,19-18-64,-20 18 0,0-19 0,0-20 64,20 19-288,-20-19-160,20 0-225,0 0-480,-19 0-865,19 0-2434</inkml:trace>
  <inkml:trace contextRef="#ctx0" brushRef="#br4" timeOffset="82589.7238">5915 4829 9192,'0'0'2274,"0"0"-1953,20 0-161,-20-21 577,18 21-257,2-19-288,21-2-160,-21 2 64,19-22-32,1 22 0,-1-21 32,1 21-128,0-2 64,-19 2 33,-21 19 31,18-20 224,-18 20-256,0 0 128,0 20 225,20-20-33,-20 19-192,0 2-96,20-2-96,-20 1-160,21 0-481,-1-1-704,-2 2-1409,23-1-5414</inkml:trace>
  <inkml:trace contextRef="#ctx0" brushRef="#br4" timeOffset="87239.9899">5676 9737 13292,'20'0'929,"-20"0"-1281,0 20 736,0 19 1057,20 1-544,-20 19-448,0 21-225,0 19 128,-20-19 1,20 0-257,0-21-64,0 1 32,20-20-32,-20-21-96,20 1-225,-20 0-383,0-20-257,0-20-833,-20 0-2690</inkml:trace>
  <inkml:trace contextRef="#ctx0" brushRef="#br4" timeOffset="87608.0108">5577 9876 14189,'60'0'1537,"-41"-20"-1280,41 20-257,-1 0 288,20 20 833,-18-20-160,-3 0-609,3 19-288,-22 2-64,-19 18 0,0-19 0,-40 20-192,0 19 288,0-18-128,-19-2-160,-2 0 480,3-18-256,18 18-32,20-19-96,20 0 64,18 0 96,3-20 0,18 20-64,1 0-96,-21-1 96,1 2-128,-20-2 32,-20 1 128,-20-20 128,-20 20 96,1 0 129,-21 0-161,-19-1-160,20 2 0,-22-2-416,22 1-705,0-20-1057,19 21-1634</inkml:trace>
  <inkml:trace contextRef="#ctx0" brushRef="#br4" timeOffset="88366.0543">6530 10234 8584,'0'19'5605,"0"-19"-5573,0 0 320,0 20 1762,0 0-897,0 20-768,0-20 63,0 20 1,0-1-161,0-19-224,20 20-128,-20-21 128,0 2-320,19-2-288,-19 1-225,0 1-96,20-21-416,-20 0-673,0 0-608,20 0-4677</inkml:trace>
  <inkml:trace contextRef="#ctx0" brushRef="#br4" timeOffset="88791.0786">6728 10293 9064,'0'-20'2979,"21"20"-2595,-21 0 1506,0 0 480,18 0-1121,-18 0-448,20 20-480,1-20-225,-1 0 192,18 0-224,-17 20 96,-1-20-32,0 0-96,-20 20-32,20 0-32,-20-1 32,0 2 0,0-2-32,-20 1 64,20 0 32,-20-20-128,20 20 160,-20 0 0,20-20 97,0 19-97,0-19 32,0 21 32,0-21-64,20 19 64,0-19-128,0 0 64,19 0-96,-19 0 64,0 0-32,20 0-128,-21 0-320,1 0-609,-20 0-1217,20 0-2338</inkml:trace>
  <inkml:trace contextRef="#ctx0" brushRef="#br4" timeOffset="89979.1465">7800 10055 15534,'-20'0'1025,"20"0"-993,0 0 641,0 0 1024,0 0-608,0 0-576,40 0 160,-20 0-1,20 19-287,-1-19 63,1 0-192,-1 0-160,2 0 65,-1 0-194,-1-19-479,-19 19-833,-20 0-961,0 0-1602,-20 0-5349</inkml:trace>
  <inkml:trace contextRef="#ctx0" brushRef="#br4" timeOffset="90144.156">7840 10253 15790,'-20'40'1826,"40"-20"-1634,0-20 129,19 0 1344,1 0-159,1 0-802,-3-20-608,23 20 129,-22 0-386,-19 0-703,0 0-1667,0 0-2754</inkml:trace>
  <inkml:trace contextRef="#ctx0" brushRef="#br4" timeOffset="94594.4104">21240 2205 1121,'0'0'993,"0"0"-609,0 0-64,0 0 33,0 0-97,0 0 288,0 0 321,20 0 224,-20 0 288,0-20-95,0 20 95,20 0-96,-20-19-256,0 19-32,0 0 32,0-20-160,0 20-128,0-20-161,-20 20-95,0-20-225,0 20-96,1-20-64,-1 20-32,0-20 32,-21 20-96,3 0 96,-23-19 32,2 19-32,-1 0 1,1 0-65,18 19 32,-17 1 0,-1 0-96,18 0 0,-18 20 32,19-1 96,20 1-192,-19 1 0,19-3-1,0 2 97,0 0 33,20 0-1,0-1 32,20 21 0,-20-1-32,40-18 32,-21 18-32,21-19-96,-20 0 96,39-2-32,-19 3 128,19-21-192,2 0 192,-2 0-32,0-1-32,21-19 32,-21 0 0,20 0 96,-18-19 1,-2-21 63,-19 0 0,19 19-32,-19-37 97,-1 17-1,1-18-96,1 19 417,-23-19-161,-18 19-127,0-19-129,0 19 96,-18-20-128,-3 20 129,-39-19-161,21 19-64,-21 0 416,1 1-416,0 19-128,-2 0-160,3 20-288,-23 20-866,42 0-1184,-21 0-1089,21 19-5254</inkml:trace>
  <inkml:trace contextRef="#ctx0" brushRef="#br4" timeOffset="99065.6662">8476 3894 1953,'18'0'2210,"-18"0"-31,0 0-33,0 0-385,0 0-704,0 0-192,0-19 128,-18 19 32,18 0-128,0-21 64,-20 21-257,20-19 97,0 19-192,-21-20-193,1 20-128,0-20-63,1 20-161,-21 0-32,-19 0-64,19 20 32,-19-20 0,19 20 32,-19-1 32,19 2-96,-1-2 0,-18 21 32,19 0-64,1-20 64,-1 19-32,20 1-97,0 0 97,1 0 64,19-1-64,0 1 64,0 0-32,0 0 97,39 0-129,-19-1 32,20 1 32,19 0 64,2-1-32,-2 1 32,-1-20-64,42 0 0,-20-1-32,-1-19 96,0 0-32,0 0 0,1-19 64,-20-1 0,19-20 0,-18 0 65,-23-19-65,23 19 0,-43-20 0,23 1 64,-41-1 0,0 1 33,0-1 31,-20 0 0,-19 21 96,-22-21-31,2 20 31,-1 21-96,1-21-64,-1 20-128,1-20 1,18 20-162,3 20 65,-3-20 0,21 20-224,1 0-256,-1 0-449,0 20-320,0 0 127,0 0-191,20 0-1057,-19 0-1858</inkml:trace>
  <inkml:trace contextRef="#ctx0" brushRef="#br4" timeOffset="100255.7342">9150 9856 9993,'-20'-20'1057,"20"20"-192,0 0-481,0 0-32,0 20 257,0 19-96,0 1-193,0 40 0,0-1 32,0 1-159,0 19-97,0-19 32,0-1-96,0 0 96,0-39-64,-20 1 96,20-22 577,0 1 0,-19-20-33,19 0-191,0-20-257,-20-20 0,20 1-128,0-1-96,20-20-32,-1 0 32,1 1-96,20-20 32,-20-1-256,19 0 160,-19 1 64,21 19 96,-23 1-256,2 19 416,1 0-288,-1 20 160,-20 1-96,20 19 32,-20 0 160,0 0-160,18 19 96,-18 1 0,21 20 32,-21 0 32,20 0 1,-20 19-33,20 1-64,-20-1-32,20 1-32,0 0 96,-20-21-64,19 1 32,1 0-64,-20-1 64,20-18-96,0 18 64,-20-19-288,20 0-545,-20-20-288,19 20-737,-19-1-704,0-19-2691</inkml:trace>
  <inkml:trace contextRef="#ctx0" brushRef="#br4" timeOffset="100429.7442">9290 10293 15118,'0'0'1377,"0"0"-1473,18 0 384,2 0 321,1-20-321,19 20-224,-1 0-64,-19-20-288,20 20-609,-1 20-1281,-19-20-2851</inkml:trace>
  <inkml:trace contextRef="#ctx0" brushRef="#br4" timeOffset="100947.7739">9845 10293 9993,'0'0'2691,"0"0"-2531,20 0 1537,-20 0 225,20 0-1057,0 0-449,19 0-63,-19 0-161,0 0-224,-20 20 0,20-20 64,-20 20-64,0 0 32,0-1 0,-20 2 0,0 18 0,0-19 0,20-20 96,-20 20-64,20-20 96,0 20-128,0-20 64,0 0 96,0 0 64,20 19-63,0-19-161,0 0 0,0 21-32,-20-21-65,39 0-95,-19 0-160,0 0 32,1 0-257,-3 0-448,2 0-897,-20 0-1185,20 0-6790</inkml:trace>
  <inkml:trace contextRef="#ctx0" brushRef="#br4" timeOffset="101251.7912">10361 10293 11851,'0'0'-64,"0"0"256,0 0 2114,0 20-961,0-20-480,-20 20 96,20 19 96,0-18-288,0-2-321,0 1-192,20 20-127,-20-20-65,20-1 0,0 2-257,-20 18-447,20-18-417,-20-2-417,0 1-960,0-20-2402</inkml:trace>
  <inkml:trace contextRef="#ctx0" brushRef="#br4" timeOffset="106862.1121">11592 9955 18321,'-20'0'544,"20"0"-800,20 0 865,0 0 288,19 0-257,1 0-352,19 0 65,-19 0-257,19 0-96,-18 20 0,-1-20-320,-22 0-673,23 20-609,-21-20-992,0 0-3044</inkml:trace>
  <inkml:trace contextRef="#ctx0" brushRef="#br4" timeOffset="107027.1216">11691 10154 15726,'-20'20'193,"40"-1"127,20-19 705,-1 0-353,1 0-511,-1-19-738,2 19-256,17 0-672,-17 0-1250,-21-20-8487</inkml:trace>
  <inkml:trace contextRef="#ctx0" brushRef="#br4" timeOffset="107416.1438">12266 9796 12908,'20'0'352,"1"-20"577,19 20 1409,-21 0-1025,21 20-512,0 0-384,-1 0-161,1 0 64,-20 0-256,19 20-32,-19-21 64,0 21-96,-20 0-64,0 0 32,-20-1 96,0 21-32,-19-21 32,19 2 129,0-2 223,0-19 225,0-20-289,20 20 32,20 0 33,0-20-65,20 20-96,-1-20-128,1 0-64,19 0-96,-18 0-256,-3 0-705,3 19-1185,-21-19-1794,0 0-9288</inkml:trace>
  <inkml:trace contextRef="#ctx0" brushRef="#br4" timeOffset="109287.2508">5835 11267 8359,'-20'-20'801,"20"0"192,0 20 1313,0 0-288,0 0-993,0 0-448,0 20 256,0 0-1,0 0-63,20 19-32,-20 21-65,19 0-191,-19 20-161,20 19-192,-20 0-128,0-20 32,20 1-96,-20-21 96,21-19-64,-21 0-256,20 0 128,-20-40-64,0 19-193,0-19-255,0-19-225,-20 19-577,20-20-864,-21 0-1185,21-20-4933</inkml:trace>
  <inkml:trace contextRef="#ctx0" brushRef="#br4" timeOffset="109690.274">5775 11425 15822,'20'-39'1346,"0"19"-962,0 20 545,19-20-96,22 20-64,-23-20-385,23 20-352,-22 0 0,1 0-32,-1 20-64,1 0-32,-20 0-385,-20 19-159,0 1 63,-20 0 193,0-19 128,20 18 159,-20-19 130,1 20-33,-1-20 32,20 19-97,0 1 162,20 0-97,19-1 0,-19 1 0,20 0-97,-1-21 130,1 2-290,-19-2 161,-1 0 64,-40 2 0,-1 19 320,1-20 129,-39 0-65,19-20 65,-19 0-257,19 19-160,0-19 64,21 20-513,-21-20-383,40 0-1282,0 0-1986,20 0-7654</inkml:trace>
  <inkml:trace contextRef="#ctx0" brushRef="#br4" timeOffset="110289.3081">6629 11764 15983,'-20'-20'576,"20"20"-480,0 0 1378,20-20-289,19 20-673,-19 0-352,20 0-128,-1 0 0,2 0-192,-21 20 96,0 0-416,-2-1-97,3 1 193,-21 20 96,0-20 192,0 0 64,-21-1 64,21 2 32,0-2 0,0 0-96,0 2 64,21-1-128,-21-20 32,20 20-353,0 0-352,0 0 353,-20-1 256,0 1 160,0 0 160,-20-20 352,0 20 97,-21 0 96,-17-20-289,17 0-128,-18 0-448,19 20 384,1-20-608,19 0-1153,0 0-1538,20 0-2691</inkml:trace>
  <inkml:trace contextRef="#ctx0" brushRef="#br4" timeOffset="110772.3359">7166 11823 11691,'-20'0'2690,"20"0"-2594,0 0 1410,0 0 576,20-20-1121,18 20-513,-17 0 64,19 20-31,-1 0-417,-19-20-32,0 20 0,0 0-160,-1-1-64,-19 2-33,0-2 1,-19 0 128,-1 2 128,0 19-32,-21-20 128,23 19 161,-2-39 95,0 20 32,20-20-127,0 0-129,0 20 64,20-20 64,0 0-96,19 20 1,1-20-193,-1 0-32,1 0-257,-20-20-223,19 20-513,-19 20-1345,0-20-1858</inkml:trace>
  <inkml:trace contextRef="#ctx0" brushRef="#br4" timeOffset="114935.574">21161 4192 2690,'20'-20'993,"-20"1"544,0 19 866,0 0-481,0-21-417,0 21-416,0 0-160,0 0-224,0-19-33,0 19-95,0 0 31,-20-20 161,20 20-96,0 0-193,-21-20-320,1 20 32,2-19-160,-23 19 97,21-21-97,-20 21 96,1 0-32,-21 0-192,21 0 96,-22 21 64,3-2 32,17 1 0,-18 0 0,19-1 160,-19 21-224,19-20 64,1 20-160,19 0 96,-20 0 0,21 0 33,19 19-33,0-19-32,0 19 64,0 1-32,19 0-64,1-21 64,20 21-96,-20-21-65,19 22 258,21-22-193,-21 1-65,22-20 97,-2 0-32,20 0 64,0-1-128,1-19 96,-21 0 64,20-19 96,2-21-416,-22 20 736,0-20-448,1 1 65,-21-1-33,1 0 128,1-1 32,-23 2-64,2-21 288,-20 1-63,0 19 95,-20-19 97,2-1-1,-23 0-256,1 20 1,1 1-1,-1-1-96,-19 0-96,19 21-128,-19-2-32,-2 2-32,23 19-256,-23 0-641,22 19-1025,19 2-1057,-20-2-3587</inkml:trace>
  <inkml:trace contextRef="#ctx0" brushRef="#br4" timeOffset="116073.6391">8476 11565 14573,'-41'0'1410,"41"0"-802,-20 0 737,20-20 65,-20 20 95,20 0-864,0 0-417,20 20 192,0-20-127,21 20-33,-3-20-128,3 0-128,-2 0-320,1 20-705,0-20-801,-1 20-929,-19-20-1601</inkml:trace>
  <inkml:trace contextRef="#ctx0" brushRef="#br4" timeOffset="116195.6459">8514 11764 14381,'-58'59'1890,"58"-59"-1666,0 0 64,20 0 65,-2 0-225,23 0-833,18 0-1665,1 0-2659</inkml:trace>
  <inkml:trace contextRef="#ctx0" brushRef="#br4" timeOffset="116679.6737">9428 11664 1569,'40'-39'13965,"-40"19"-14061,-20 0-32,-21 0 512,3 0 97,-3 20-33,-18 20-480,-1 0 32,1 0 96,0 39-96,39-19 64,-20 20 64,40-1-31,0-19-97,40-1 32,-1-18 32,1-21-64,39 19 96,-18-38 128,-2-2 32,-1 2 129,-17-21-225,-1 20 448,-20-20-159,-1 1 63,-19 19-288,0-20-95,-19 20-33,-1-19-64,20 19 0,-20 20 64,0 0-64,20 20 128,0 19 288,0 1-127,0 39 351,0 1-159,0-1-33,20 21-288,0-21-160,0 0 65,-1 1-65,1-21-321,-20-19-127,20-20-257,-20 0-480,0-1-1025,0 2-961,0 19-4164</inkml:trace>
  <inkml:trace contextRef="#ctx0" brushRef="#br4" timeOffset="118568.7817">13438 11306 10089,'0'-19'1281,"0"19"-544,0 0 448,0 0 160,0 0-768,-20 19-353,20 21 225,0 0 127,20 39-95,-20 1-33,-20 20-224,20 19-192,-20 0 32,0-20-32,20 0 160,-19-39-31,19-20 383,0-21-31,-20-19 63,20 0 161,0 0-64,0-19-577,0-1-32,-20-40 0,20 1-96,0-1 0,0 1 320,20-1-320,-20-20-32,20 1 64,-20 20-449,19-21 65,1 20-96,0-20 127,0 21 257,-20 19 96,21 20 64,-3 1 225,2 19-225,-20 0 256,20 0-128,1 19-96,-1 1 32,-2 20 32,2 0-63,1 19-97,-1 2 160,-20-2-224,20 1 64,-20 19 160,20-20-128,-1 21-64,1-20 32,0-22 64,0 3-192,0-1-161,-1-20-63,1-1-289,0-19-127,-20 20-802,0 0-800,0-20-1442</inkml:trace>
  <inkml:trace contextRef="#ctx0" brushRef="#br4" timeOffset="118735.7912">13477 12002 14573,'-18'-20'1346,"-3"20"-770,21-21 289,21 21-289,17 0 1,3-19-321,-3 19-256,23 0-96,-21-19-576,-1 19-770,1 0-2017</inkml:trace>
  <inkml:trace contextRef="#ctx0" brushRef="#br4" timeOffset="119261.8214">14133 11923 5349,'-20'0'8199,"20"0"-7718,0 0 480,0 0-32,20 19-97,20-19-127,-1 0-545,1 0-128,-1 19 32,1 2-64,-19-1 32,-1 0-128,-20 0 160,0 19-96,0 1 160,-20-20 545,-1 0 224,1 19-289,0-39-223,1 20-161,19-20-288,0 0 192,0 20-96,39-20-288,-19 0-641,21 0-512,-3 0-641,3 0-1345,-1-20-7496</inkml:trace>
  <inkml:trace contextRef="#ctx0" brushRef="#br4" timeOffset="119650.8436">14669 11902 12459,'0'0'3331,"0"0"-3363,0-19 673,39 19 704,-19 0-704,21 0-353,-3 0-288,3 19-32,-21-19-32,0 21-160,-20-2 128,0 0-225,-20 2 225,0 19 96,-1-20 129,1 0-162,2 19 130,18-19 95,0-20-128,18 20 192,-18 0-192,41 0 96,-21-1-160,19 1 96,-19-20-64,0 20-128,0 0 160,-20 0-32,0 0 193,-20-1 191,-20-19 225,1 0-161,-2 20-224,-17-20-352,-3 21 32,22-21 64,-21 19-576,41-19-417,-21 20-929,20-20-1794,0-20-8263</inkml:trace>
  <inkml:trace contextRef="#ctx0" brushRef="#br4" timeOffset="120718.9047">11055 3894 12043,'21'-19'737,"-21"19"-417,0-21 1249,0 21-191,-21-19-546,21 19-383,-20-20 31,2 0-95,-2 20-161,-21 0-128,2 0 32,-21 0-288,1 20 128,-20 19-32,-2-18 0,23 38 32,-1-19 32,-2 19 32,22 1-64,-1 0 64,20-1-96,20 1 96,0-1 0,20 1-32,20 0-96,-1-1 32,22-19 128,18 0 32,20-21 0,0 2 0,0-21 0,21-21 64,-2 2-32,-18-21 65,0-20 159,-21 21-160,-20-21-32,-19-19 257,-1 19-97,-39 0 96,0 0-95,-19 1-65,-41-1 192,1 21-127,-20-1 31,-21 20-96,0 0-64,0 20-160,21 0-96,0 0-320,39 0-865,1 20-353,19 0-127,0 0-1122,40 0-2658</inkml:trace>
  <inkml:trace contextRef="#ctx0" brushRef="#br4" timeOffset="121538.9517">15641 11664 11562,'-38'20'2979,"38"-20"-2338,0 0 416,0 0 224,0 0-224,18 0-448,2 0-225,21 0-384,-3-20 32,3 20-288,18-19-513,-19 19-672,-20 0-1442,0 0-3299</inkml:trace>
  <inkml:trace contextRef="#ctx0" brushRef="#br4" timeOffset="121689.9602">15682 11783 15534,'-20'60'993,"20"-40"-544,20 0 479,18-20 194,3 0-930,-1 0-384,-1 0-865,21 0-1025,-1 0-1346,-18 0-8295</inkml:trace>
  <inkml:trace contextRef="#ctx0" brushRef="#br4" timeOffset="122214.9902">16893 11585 576,'58'-40'15311,"-37"21"-15151,-42-2 192,3-19 865,-22 21-448,-1-2-417,-18 21-384,-1 0 385,1 0-161,0 40-96,-1 0-128,21 0 160,-2 0-224,21 0 64,20 19-32,20-19-64,21-20 64,18 19 32,0-19 96,1-20 0,-1 0 64,1 0 64,-1-20 32,-18 1 64,-3-1 193,-17-20 192,-1 0-225,-20 1 0,0 19-159,0-20-97,-20 1-192,20-1 96,-21 0-160,21 19 64,0 21 96,-18 0-224,18 0-96,0 21 256,0 19 192,0 19 32,-20 1 289,20-1-97,0 21-32,0-1-191,20 0-386,-2 1 546,-18-20-321,21-1-256,-1 1 64,0-21-129,0 1-415,-20 0-193,0-20-352,19-20-609,-19 19-1089,0-19-3587</inkml:trace>
  <inkml:trace contextRef="#ctx0" brushRef="#br4" timeOffset="122382.9998">17547 12141 13580,'0'20'5670,"-19"-20"-10411,-1 0-7975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19:53:46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5795 2047 416,'0'0'2466,"0"0"-96,0 0-288,0 0-192,-20-20-641,20 20-448,0 0-160,0 0-193,0-20-127,0 20 63,0 0 32,0 0-127,0 0 63,0 0-64,0 0 64,0 0-63,0 0 31,0 0-96,0 0-96,0 0 33,20 0-65,-20 0 160,20 0-96,-20 0-64,20 0-96,-1 0 0,21 0 0,1 0 0,-3 0 32,3 0-32,18 0-32,20 0-32,-19 20-128,19-20 32,0 0 32,2 0 64,-2 0-1,20 0 33,-20 20 0,21-20 64,-1 0 0,20-20 1,-20 0 31,-20 20-64,-18-20-32,-2 20 32,-39 0 0,19-20-97,-39 20-351,0 0-417,0 0-448,0 0-257,-19 0-1953</inkml:trace>
  <inkml:trace contextRef="#ctx0" brushRef="#br0" timeOffset="7312.4182">6113 2245 160,'0'0'3587,"-20"0"-2498,20 0 673,0 0 416,0 0-545,0 0-512,0 0-224,20 0-192,-20 0-129,0 0 1,0 0-97,0 0-63,0 0-129,0 0-32,0 20 1,0-20-65,0 21-64,0-2-32,0 0 64,20 21-96,-20-19 32,0-2-64,0 21 0,0-20 0,19-1-96,-19 1-128,0 0-320,0-20-481,20 20-1089,-20-20-1538,0 0-5444</inkml:trace>
  <inkml:trace contextRef="#ctx0" brushRef="#br0" timeOffset="7651.4375">5953 2385 1,'0'-21'7558,"0"21"-7815,0 0 834,0 0 1889,0 0-1152,0 0-930,0 0-320,0 0 96,0-19 0,0 19-128,0 0 32,20-21 129,-20 21-129,21 0-64,-21-19 0,20 19-32,0 0 96,-20-19 32,19 19-96,1 0 0,0 0 0,0 0-96,19 0-353,-19 0-832,0 19-929,0 0-2499</inkml:trace>
  <inkml:trace contextRef="#ctx0" brushRef="#br0" timeOffset="8350.4775">7204 2245 4932,'0'0'513,"0"-20"-417,0 20 1922,0 0 0,0 0-1090,21 0-447,-21 0 160,0 20 255,0 0-31,20 1-224,-20-2-129,20 0-95,-20 21-321,0-19 64,18-2-160,-18 1 96,0 0-192,21 0-64,-21-1-257,0 1-319,0-20-738,0 0-1152,0 0-1538</inkml:trace>
  <inkml:trace contextRef="#ctx0" brushRef="#br0" timeOffset="8747.5002">7066 2424 7046,'0'0'1121,"0"0"-1089,0-20 1089,0 20 609,19 0-1474,-19 0-352,20 0 0,-20-19 96,20 19 0,-20-21 0,21 21 64,-21-19 128,20-2-32,-20 2-63,18 19 223,-18-19 192,0-2-255,20 21-225,-20 0 0,21 0 128,-21 0 0,20 0 32,18 0 32,-17 21-32,19-21-95,-20 0-194,19 0-863,-19 19-2275</inkml:trace>
  <inkml:trace contextRef="#ctx0" brushRef="#br0" timeOffset="12375.7078">2183 2027 10473,'0'0'705,"0"0"64,0 0 0,0-20 800,0 20-768,0 0-737,18 0 32,3 0 32,19 0-64,-1 0 0,21 0-32,19 0-32,0 20 0,41-20 96,-1 0 0,0 0-64,19 0-96,22 0-96,18-20-32,1 20 160,-20 0-32,-21-20 160,-18 20-96,-21 0-32,-39 0-545,-21 20-1312,-19-20-1699</inkml:trace>
  <inkml:trace contextRef="#ctx0" brushRef="#br0" timeOffset="19019.0878">7601 3020 6245,'20'20'385,"-20"-1"351,0 1 97,0 21-128,0 17-257,0-17-31,0-1-193,0-21 256,0 21 353,0-40-288,0 0 63,0 0 545,21 0-384,-21-20-737,20-19-160,-20-1 96,18-1 32,-18 2-64,21-1-96,-1 0-161,0 21 129,-20-1 64,20 0 96,-1 20 384,1 0 225,0 20 96,0 0-97,0 19-191,-20 2-225,20-2-96,-20 21-64,0-20-321,19-21-575,1 21-450,-20-40-832,20 20-2370</inkml:trace>
  <inkml:trace contextRef="#ctx0" brushRef="#br0" timeOffset="19186.0974">8059 3099 14413,'20'21'609,"19"-21"-577,-19-21 801,20 21-321,-1 0-448,1 0-480,-1-20-2115,-19 20-2722</inkml:trace>
  <inkml:trace contextRef="#ctx0" brushRef="#br0" timeOffset="19330.1055">8158 3178 13356,'0'21'1153,"0"-1"-1281,20-20 1249,-1 0-96,21 0-673,0 0-512,-1 0-897,1 0-1986,-1 0-3875</inkml:trace>
  <inkml:trace contextRef="#ctx0" brushRef="#br0" timeOffset="19667.1248">8832 2841 14381,'41'0'2498,"-41"-21"-3426,0 21 960,0 0 672,0 21-576,-21-1-192,1 0 64,0 0 128,20 19-31,0 1 63,0-20-64,20 0 96,0 0-96,1 19 64,17-19 0,23-20-128,-22 21 65,21-21-226,-21 0 161,21 0-256,-21-21-160,1 21-577,1-20-352,-23 20-1250,-18-20-3362</inkml:trace>
  <inkml:trace contextRef="#ctx0" brushRef="#br0" timeOffset="19870.1364">9110 2881 13548,'0'20'-384,"0"0"1281,0 19 1281,0-19-705,20 20-704,-20 19-96,0-18-289,20-2-256,-20 21-416,0-20-1025,0-1-994,0 1-4131</inkml:trace>
  <inkml:trace contextRef="#ctx0" brushRef="#br0" timeOffset="23570.3481">7085 4471 12587,'-39'0'161,"39"0"127,0 0 481,20 0 448,-1 0-192,42 19-673,18-19-256,20 0 160,0 0 129,0 0-1,21-19-96,-1 19-95,0 0-65,-19-20-96,-41 20-32,-1-20-192,3 20-321,-41 0-736,-1 0-993,-19-20-1858</inkml:trace>
  <inkml:trace contextRef="#ctx0" brushRef="#br0" timeOffset="23924.3684">7403 4172 12716,'0'20'-609,"-20"0"673,-19 0 64,-22 20 128,-18 19-31,0-19-65,0 0-64,-1 0 256,21-1 641,0-19-160,19 0-545,19 20-256,21-20 160,0-1 257,41 21 127,18-20-191,1 0-161,19-1-128,0 2-128,0-1-224,-18-20-193,-2 19-383,1-19-322,-21 0-543,-19 21-1634,0-21-4613</inkml:trace>
  <inkml:trace contextRef="#ctx0" brushRef="#br0" timeOffset="24580.4059">9071 4132 8712,'20'-19'2530,"-1"19"-2402,1-20 1057,0 20 289,-20 0-449,0 0-737,0 20 64,-20-1 1,0 21-1,-19 0 193,-1 0-161,20 20-160,1-20-64,-1-1-32,0 1 33,40-20-33,0 0 256,-1-1-32,41-19 33,19 0-97,0 0-256,0 0 0,2 0-416,-22 0-513,1-19-641,-21 19-832,1-20-2979</inkml:trace>
  <inkml:trace contextRef="#ctx0" brushRef="#br0" timeOffset="24775.4171">9349 4172 7142,'-21'40'8296,"21"-20"-8328,0 20 769,21 19 384,-1 1-352,0 0-481,-2-1-224,-18 21 32,21-21 0,-1-19-160,-20 0-224,20-1-481,-20 1-1089,0-19-2754</inkml:trace>
  <inkml:trace contextRef="#ctx0" brushRef="#br0" timeOffset="25179.4402">9905 4590 12651,'0'0'481,"19"0"95,1 0 898,0 0-737,0 0-449,19-20-192,1 20-128,1 0-288,-23-20-962,22 20-3458</inkml:trace>
  <inkml:trace contextRef="#ctx0" brushRef="#br0" timeOffset="25655.4674">10620 4510 11530,'18'-20'4389,"-18"20"-5158,0-19 1025,0 19-224,-18 0-64,-22 0-160,19 19 96,-17 1 32,-3 20 32,21-20-32,20 19 64,-20-18-32,20-2 32,20 1 64,0-20 128,0 20 416,1-20 193,-3-20-32,23 0-193,-21 1-31,18-2-65,-17-18 1,-1-1-353,-20-19-64,20-1-160,-20 1-481,0-2-95,-20-18-33,0 20 0,-1 19 321,3 0 96,-2 21 448,0 19-128,-1 19-64,1 1 256,2 40 97,-3-1 63,21 20 32,21 1-95,-3-20-33,2 19-96,21-19-96,-3-21 0,3 1-128,-1 0-256,-21 0-161,21-20-415,-20-1-962,0-19-3171</inkml:trace>
  <inkml:trace contextRef="#ctx0" brushRef="#br0" timeOffset="25850.4786">10976 4510 11146,'21'40'705,"-21"-20"256,20 19-577,-20-18 32,18 18-416,2-19-800,-20-1-962,21-19-1729</inkml:trace>
  <inkml:trace contextRef="#ctx0" brushRef="#br0" timeOffset="25972.4855">10976 4252 11434,'0'-20'96,"0"20"-8295</inkml:trace>
  <inkml:trace contextRef="#ctx0" brushRef="#br0" timeOffset="26412.5106">11195 4630 10826,'20'59'-289,"-20"-59"482,0 0 1600,0 0-31,0 0-1538,20-20-224,-20 0-128,19-20 32,1 21-224,-20-21-353,20 0 161,0 20 416,-20 20 352,21-19 320,-21 19-159,0 19 95,0-19-95,0 20-257,0 20-64,0-20-96,0 0-64,0-1-289,18 2 33,-18-2 0,0-19 96,0 0 224,20 0-161,-20-19 97,0-2 64,20 2 0,1-21-32,-21 20 64,20 0 225,-2 0 511,3 20 321,-21 0-32,20 0-480,0 0-289,-20 20-96,20 0-96,-20 0-31,19 0-258,-19 0-864,20 20-929,0-21-2081,0 1-4261</inkml:trace>
  <inkml:trace contextRef="#ctx0" brushRef="#br0" timeOffset="26990.5438">11691 4590 6790,'-20'0'8040,"20"0"-8233,0 0 321,0 0 417,20 0-225,0 0-320,19 0-192,-19-20 192,0 20 32,0-20 0,1 0-32,-21 0-64,0 0 64,0 20-256,-21-19 32,1 19 96,0 0-1,-19 0-31,19 0 96,0 19 64,0 1 192,20 20 33,0-20 127,0 19-160,40-18-96,-20-2-32,19 1-96,1-20-160,-1 20 32,22-20 32,-41-20 0,19 20-65,-19-20-95,0 20-224,0-19-193,-20 19 385,0 0-513,-20 0 256,20 19 417,0 1 224,0 0 32,-20-1 97,20 2 159,0-1 96,20-20 65,-20 0 192,0 0 352,0 0-225,20-20-479,-20-1-161,20 2-64,-1-1-128,1-19 0,0 18-32,0 2-32,19-21 0,-19 40 128,21-20 0,-21 20 64,-2 0 64,2 20-32,-20-20 1,21 20-129,-21 19-97,0-18-639,20-2-1442,-20 21-2338</inkml:trace>
  <inkml:trace contextRef="#ctx0" brushRef="#br0" timeOffset="27292.561">12584 4510 4131,'-20'-39'8456,"1"39"-9128,-21-20 800,20 20 545,0 0-321,1 20-384,-1-1 96,20 1 128,0 0 224,20 20 1,-20-20-161,19 20-64,21-21-64,-20 21-31,0-21-65,-1 2 0,1-1 0,0-20 0,-20 19-96,0-19 64,-20 0 352,20 0-256,-39 0-320,19 0-32,-20 0-289,1-19-512,19 19-737,0-20-1152</inkml:trace>
  <inkml:trace contextRef="#ctx0" brushRef="#br0" timeOffset="27430.5689">12663 4490 11018,'40'20'2530,"-40"20"-2434,21-20 65,-21 0 95,0 20-352,20-21-1602,-20 1-3683</inkml:trace>
  <inkml:trace contextRef="#ctx0" brushRef="#br0" timeOffset="27573.5771">12703 4411 15534,'0'0'-3683,"0"0"-1154,0 0-512</inkml:trace>
  <inkml:trace contextRef="#ctx0" brushRef="#br0" timeOffset="27825.5914">12922 4590 10473,'-20'59'481,"20"-19"-769,-20-21 864,20 2 321,0-1-417,20-20-31,0 0 256,0 0 287,0 0-543,-1 0-129,1-20-128,0-1 1,0-18-1,-20 19 224,0 1 1,-20-21-321,0 20-224,0 0-97,-19 0-928,19 20-1858,-20 0-3203</inkml:trace>
  <inkml:trace contextRef="#ctx0" brushRef="#br0" timeOffset="28100.6072">13260 4689 14413,'19'19'737,"-19"2"-673,0-21 609,-19 20 832,19-20-1057,0 0-159,-20 0 223,20-20-95,0 20-417,0-21-385,20-18 33,-20 19-257,19 1-127,1-21 127,0 40 417,0-20 96,0 20 192,-20 0 128,0 0 128,0 20-191,0-1-161,0 2-609,19 18-1441,-19-19-3331</inkml:trace>
  <inkml:trace contextRef="#ctx0" brushRef="#br0" timeOffset="28533.6319">13696 4609 11627,'-19'0'480,"-1"0"-352,0 0 1890,-21 21-897,21 18-673,2-19-63,-2 20-1,20-20 33,0-1-289,38 2-96,-18-2 160,1 2 64,19-21 321,-1-21-97,1 21 97,0-40 127,-21 21 97,21-22-96,-20-18-161,-20 0-287,21-1-193,-21 1-128,0-21-321,0 1-223,0 19-129,-21-20-64,1 40 417,20 1 224,-20 19 128,20 20-225,-20 0 161,1 40 577,19 0 127,-20 19-287,20 20 63,20-18 64,-1 18-159,1-20-97,20 1-32,-1-1-192,1 1-64,1-21-256,-23-18 31,23 18-95,-1-18-993,-1-2-834,-19-19-3170</inkml:trace>
  <inkml:trace contextRef="#ctx0" brushRef="#br0" timeOffset="29413.6824">13756 4669 768,'-20'0'1794,"20"0"-705,-20 0 609,20 0 800,0 0-768,0 0-866,0 0-127,0 0 64,0 0-289,0-20-384,0 20-63,0 0 351,0 0 257,0 0 223,0 0 129,0 0-128,0 0-224,0 0-353,0 20-224,0-20 225,0 20-225,20-1-64,-20 22 32,20-22-32,-20 2-32,20-2-289,-20-19-319,0 21-449,19-21-1025,-19 0-4388</inkml:trace>
  <inkml:trace contextRef="#ctx0" brushRef="#br0" timeOffset="29940.7124">14907 4431 5829,'40'20'1826,"-40"0"-257,20 19 513,0 1-769,-1 19-832,1-19-289,0 0-96,0 0 353,19-1 512,-19-18-33,0-2 33,-20-19 32,20 0-192,1-19-32,-21-2-385,18-18-256,-18 18 0,0-18-160,0 19-96,0-20-352,-18 21-385,18-1-544,0 20-1090,18-20-2113,-18 20-3332</inkml:trace>
  <inkml:trace contextRef="#ctx0" brushRef="#br0" timeOffset="30299.733">15522 4609 5605,'20'-19'4452,"-20"19"-4804,-20 0 800,1 0-416,-1 19-32,0 2 64,-20 18-64,21 0 32,-21-18 96,40 18 0,-20-18-31,20-2 223,20-19 192,0 0 161,19 0 0,1-19-289,-20-2 64,19 2 33,-19-22 63,20 22-255,-40-21-257,21 21 32,-21-2 128,0 21 64,0-19-160,0 19-256,-21 19-224,21-19 256,0 21 64,0 18 32,0-19-33,21-1-223,-3 2 96,2-1-513,1-20-416,-1 19-384,0-19-1378,-2 21-5187</inkml:trace>
  <inkml:trace contextRef="#ctx0" brushRef="#br0" timeOffset="31215.7854">15522 4749 7719,'0'0'1954,"0"0"-1186,0-20 1603,0 20-802,0 0-736,0 0-609,0 20 225,20-20 63,0 0-160,21 0-127,-3-20-129,-17 20 32,19-21 0,-22 2-96,3-1 96,-1 0 0,-20 1 0,0-21 32,0 20-192,-20 20 0,-19-20-96,-1 20 0,-1 0 128,2 20 128,-1 0 0,20-1 65,-19 2-33,39 18 32,0-19 96,0-1-96,20 22 97,19-22 63,1 2-32,-1-2 1,2-19-193,17 0-224,-17 21-449,-21-21-704,19 0-641,-19 0-2626,0-21-7462</inkml:trace>
  <inkml:trace contextRef="#ctx0" brushRef="#br0" timeOffset="31454.7991">16058 4609 14701,'41'-39'1602,"-41"19"-1250,0 20 1538,-20 0-1345,20 0-674,-21 0-127,1 20 192,0 0 96,2 20 0,18-21 32,0 21 0,0-21 32,38 2 33,-18-1-97,21-1-32,-3-19-449,3 0-191,-1 0-642,-1-19-1568,-19 19-3236</inkml:trace>
  <inkml:trace contextRef="#ctx0" brushRef="#br0" timeOffset="31613.8081">16257 4649 6854,'-39'-19'5285,"19"-2"-5157,20 21 2595,0 0-673,0 0-1378,20 0-672,19-19 481,1 19-289,19 0 160,2-20-31,-23 20-418,23-20-479,-22 20-545,-19 0-1506,0-20-2946</inkml:trace>
  <inkml:trace contextRef="#ctx0" brushRef="#br0" timeOffset="31807.8192">16396 4331 10057,'0'0'1602,"0"21"-1282,21-2 2370,-21 21-672,18 0-640,2 19-385,-20-19-385,0 19-384,20 1-128,-20-21-352,21 2-577,-21-1-352,20-21-801,-2 2-1697,3-1-4261</inkml:trace>
  <inkml:trace contextRef="#ctx0" brushRef="#br0" timeOffset="32074.8345">16753 4649 13324,'-20'20'-160,"1"-20"-961,19 20 1794,-20-1-33,20 2-480,0 18-32,20-39 97,-1 21 191,1-2-224,0-19-96,20 0 193,-1 0 31,-19-19 256,1 19 257,-1-21-64,0 2-160,-20-22-97,0 22-320,-20-21-384,0 21 0,-21-2-32,21 2-513,-19 19-1057,19 0-2562</inkml:trace>
  <inkml:trace contextRef="#ctx0" brushRef="#br0" timeOffset="32362.8509">17131 4789 11242,'39'40'1185,"-39"-40"-800,0 20 2145,20-20 64,-20-20-1472,0 20-994,0-40-64,20 19 224,-20-18-192,0 18 0,0-18 0,0 0 64,20 18 225,-20 2 287,19-1-255,1 20-289,0 0 224,21 0-95,-3 0-129,23 0-96,-22 20 64,1-20-352,-1 0-801,-19 0-1282,-20 0-2113</inkml:trace>
  <inkml:trace contextRef="#ctx0" brushRef="#br0" timeOffset="34598.9789">15463 4768 5028,'0'0'1057,"0"0"961,0-19 96,0 19-288,0 0-641,0 0-384,0 0-129,0 0-159,0 0-1,0 0-159,0 0-129,20 0-96,-20 0 32,0 0-32,20 0-96,-1 0 96,1 0-63,0 0-33,0-20 64,1 20 0,-3 0 0,-18-21 32,20 21 0,-20-19 64,21 19 0,-21 0-63,0-20-33,0 20 0,20-20-96,-20 20 32,0-19 96,0 19 128,0-21-32,0 21 1,0 0 31,-20-19 0,20 19-128,0 0-224,-21 0-64,1 0 96,20 0-192,-39 0 256,19 19-96,0-19 64,0 21-97,1-21 65,-1 0 0,0 19 64,0-19 0,0 20-128,1 0 64,19-1 64,0 2 0,-20-1 0,20-1 64,20 2 32,-20-2 32,19 2-32,1-1-96,0-1 65,20 1-130,-21-20 194,1 20-161,20 0-65,-19-20 65,17 20-128,-17-20 32,19 0-64,-22 0-128,3-20 480,-1 20-320,-20 0-33,20 0 97,-20-20-64,0 20 0,20 0 0,-20 0-64,0 0-129,0 0 65,0-20 160,0 20-32,0 0 32,0 0-129,0 0-351,0 0-33,0 0 225,0 0-129,-20 20-63,20-20 384,-20 0 128,0 0 63,-1 0 66,3 20-33,-22-20 32,19 0 64,-17-20 32,-3 20 673,21-20 320,-19 20-385,19-20 33,-20 1-545,20 19-192,20-20-64,-19-1-512,19 21-577,0-19-1089,0 19-5510</inkml:trace>
  <inkml:trace contextRef="#ctx0" brushRef="#br0" timeOffset="36807.1051">18162 4829 15086,'0'20'1473,"0"-20"-960,0 0 800,0 0-352,0 0-1057,0 0-673,0 0-640,0 0-1570,20 0-6886</inkml:trace>
  <inkml:trace contextRef="#ctx0" brushRef="#br0" timeOffset="37894.1673">19553 1908 9801,'20'0'384,"-20"20"-576,19-1 672,-19 1 353,20 20 160,0 19-96,0 1 64,0 19-224,-20-19-193,19 20-352,1-1-96,-20 0-32,20-19-256,0-1-480,-20-19-225,0 0-320,0 0-321,0-40 321,0 20-320,0-20-3140</inkml:trace>
  <inkml:trace contextRef="#ctx0" brushRef="#br0" timeOffset="38160.1826">19851 2027 14541,'0'-20'1185,"20"20"-1665,-20 20 384,18 0 192,2 19 0,1 1-64,-21 19-32,20 1 0,-20 0 32,20 20-96,-20-21 64,0 0 32,19 1-160,-19-21-417,20 2-512,-20-2-160,0-19-769,0-20-576,0 0-2755</inkml:trace>
  <inkml:trace contextRef="#ctx0" brushRef="#br0" timeOffset="38536.204">19492 2027 16367,'-18'-20'-128,"18"-20"0,18 20 128,23 20 288,-1-19-256,39 19 0,20 0 32,1 0 224,19 0 129,-1 19-225,-19 1-256,-39 20 0,-1 0-64,-38 19-161,-1-19-95,-40 19 160,-1 1 192,3-20 96,-23 0 160,1 0 321,1-1-65,-1 1-96,20-21-159,0 21-161,20 0 32,20-20 192,20 19 0,-1-18-224,21-2-352,-1 1-256,2 0-225,-22-20-865,1 19-2786</inkml:trace>
  <inkml:trace contextRef="#ctx0" brushRef="#br0" timeOffset="39431.2552">20446 1609 13068,'-40'0'256,"40"-20"-288,-19 20 1025,19-19-320,19-1-609,1 20-96,0-21 32,20 21-32,-1 0-32,-19 0 32,20 21-161,-21-1-287,1-1-97,-20 1 161,20 20 256,-20-20 128,-20 0 32,20-1 0,-20-19-192,1 20-513,19 0-160,0 0-384,19 0-64,1 1 608,0-2 577,0-19 160,19 19 96,-19 2 288,1-2 257,-21-19 544,0 21 321,0-21-385,0 20-545,-21-20-319,1 0-321,2 0-289,-3 0-672,1 19-896,0-19-129,0 0 224,20-19-2530</inkml:trace>
  <inkml:trace contextRef="#ctx0" brushRef="#br0" timeOffset="39662.2685">20883 1768 13484,'-20'0'32,"20"0"-736,0 0 1665,20 20-65,-1-20-383,21 21-257,0-21-64,19 19-96,-18 0-288,17-19-673,-17 21-1120,-2-2-2115,1-19-4483</inkml:trace>
  <inkml:trace contextRef="#ctx0" brushRef="#br0" timeOffset="39849.2791">21181 1689 8840,'-20'0'929,"20"0"-769,0 19 1794,-21 1-545,1 0-1089,2 20-320,-2 0-800,-21 0-321,21 0-545,20-1-1025,-20-19-1472</inkml:trace>
  <inkml:trace contextRef="#ctx0" brushRef="#br0" timeOffset="40152.2965">21240 1728 12299,'20'-20'417,"0"1"-33,0 19 1634,19 0-897,1-20-481,-1 20-255,21 0-321,-21 20-320,1-20-33,-19 19 97,-21 1-352,0 0 127,-21 20 321,1 0 96,-18-21 32,17 21-32,1-19 128,0-21 161,20 20 415,20-20-127,0 0-385,19 19-192,1-19-288,1 0-961,-2 0-3460</inkml:trace>
  <inkml:trace contextRef="#ctx0" brushRef="#br0" timeOffset="42821.4492">19255 2762 15534,'-40'20'385,"40"-40"-385,40-21-353,19 2 417,20-21-128,61-39-256,-1 20-257,40-1 289,19-39 352,0 20 160,1 0 353,-21 19-289,-18 21-96,-42 19 1,1-19-129,21 18-64,-1-19-513,-21 1-2145,-37 19-2243,-23 20-2882</inkml:trace>
  <inkml:trace contextRef="#ctx0" brushRef="#br0" timeOffset="43073.4636">20049 2543 13708,'-60'79'2147,"80"-79"-2372,20 0 514,19-20 479,20-19-351,22-1-321,17-19-96,21-1 64,1 1 0,-2-21 128,1 20-32,1 1 161,-22-1-321,-19 21 0,-39 19-97,-21 0-511,-19 20-1154,-20 20-800,-20-20-1442,1 20-4932</inkml:trace>
  <inkml:trace contextRef="#ctx0" brushRef="#br0" timeOffset="44573.5495">19672 4093 10473,'0'-20'545,"0"1"544,0-2 865,0 21-417,0 0-640,0 0-737,0 0-416,0 21 192,0-2 448,19 21 33,-19 19-33,0 21-32,0-1 1,0 1-65,-19 19-32,19-19-96,0-1-31,0 1-33,0-21-32,0-18-96,0-2-257,0 1-127,0 0-321,0-40-63,0 19-898,0-19-608,0 0-609,0 0-4132</inkml:trace>
  <inkml:trace contextRef="#ctx0" brushRef="#br0" timeOffset="44934.57">19909 4153 7655,'0'-60'384,"0"40"1218,0 1 384,0 19-705,0 0-865,0 0-512,0 39 961,0-19 224,0 39-352,21 1-161,-21 20-256,0-21 1,0 21 63,0-1 0,20-19-191,-20 19 31,0-19-160,20 0 160,-20 0-224,0-1 0,0-19-192,19-1 96,-19-19-705,0 0 64,0-20-352,0 20-736,-19-40-1378,19 20-4645</inkml:trace>
  <inkml:trace contextRef="#ctx0" brushRef="#br0" timeOffset="45568.6063">19632 4054 11530,'-40'-21'129,"40"21"863,-19-20 770,19 20-353,0 0-352,0 0-576,19 0-449,21 0 192,0 0-96,39 0-32,0 20 0,0-20 1,1 21-97,0-2-32,-1 21-33,-40 0 1,21-1 32,-39 1-64,-1 19 64,-20 2-32,-20-2 64,-1 1 0,1-21 64,-20 1 32,1-20-32,-1 19 0,1-18 33,-1-2 31,20-19-160,0 20 32,1-20-128,19 20 320,19-1 256,21 22 33,0-1-161,19 0-64,0-20-256,22 19 96,-22 1-128,1 0-64,-1-21 160,0 1-640,-19 0-33,0-20-64,-21 20-608,1-20-1602,-20 0-3971</inkml:trace>
  <inkml:trace contextRef="#ctx0" brushRef="#br0" timeOffset="46311.6489">20802 3715 10313,'21'-19'192,"-21"19"930,0 0 863,0 0-1312,0 0-577,0 0 64,0 19 225,-21 1-97,3 0 96,18 20-224,-20-20 1,0 0-33,-1 20-64,21-21-32,0 1 128,0 0 32,0-20 257,21 20 31,19 0-64,-22-20-63,43 20-161,-22-20-32,21 0-192,-21 0 96,21 0 32,-19 0-160,-3 0-96,-17 0-417,-1 0-351,-20 0-258,20 0-191,-20 0-385,0 0-640,-20-20-961,20 20-1762</inkml:trace>
  <inkml:trace contextRef="#ctx0" brushRef="#br0" timeOffset="46543.662">21061 3835 8103,'0'0'961,"0"0"-641,0 0 1762,0 19-448,0 21-353,0-20-192,0 40-192,0-21-385,0 2-319,0-2-65,0 0-64,0 1-224,21 0-1122,-21-20-3170</inkml:trace>
  <inkml:trace contextRef="#ctx0" brushRef="#br0" timeOffset="49141.8108">19373 5504 4708,'-19'0'2434,"19"0"-2978,0 0 1569,19 0 832,1 20-607,21-20 31,17 0-384,3 0 64,18 0-65,20 0-287,21 0-128,18-20-97,21 20-96,-1 0-160,22-20-64,-22 20 0,21-20-96,-20 20 32,-21 0 0,-18 0 32,-41 0-384,-19 0-577,-40 0-1441,-1 0-2274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0" timeString="2011-09-18T19:55:52.3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1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1" timeString="2011-09-18T19:55:57.306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10696 10795,'0'20,"0"0,0 0,0-1</inkml:trace>
  <inkml:trace contextRef="#ctx1" brushRef="#br0">1983 8107 9705,'0'0'544,"0"0"-320,0 0 994,0 0 767,-19 0-928,19 0-928,0 0-193,0 0 320,19 0 352,-19 0-159,20 0-161,0 0-64,0 20-96,21-20 97,-3 0-97,23 0 32,18 0-64,-20 0-96,1 0-192,-21 0-385,1 0-800,-19 0-1730,-3 0-2402</inkml:trace>
  <inkml:trace contextRef="#ctx1" brushRef="#br0" timeOffset="1261.072">3791 8008 2562,'0'0'320,"0"0"-896,0 0 1120,0 0 1955,0 0-417,0 0-993,0 0 64,0 0 224,0 0-512,0 0-481,0 0-160,20 0-128,-20 0-31,18 0 31,23 0-32,-1 0 64,19 0 0,0-21-32,1 21-32,19 0-32,0 0-64,21-19 0,-21 19-64,20 0-96,2-20-32,-2 20 31,0 0-63,19 0 192,21 0 64,-19 0 96,18 0 224,1 0 161,1 0 31,-21 0 225,19 0-128,2 0-161,-2-20-160,21 20 1,-19-20 127,-2 20 0,-19 0-31,21-20-97,-22 20-96,1 0-32,-20 0 65,21 0-1,-41 0-32,1-20-96,-1 20-64,-40 0-32,1 0-32,1 0-128,-23 0-224,3 0-481,-21 0-1185,0 0-3011</inkml:trace>
  <inkml:trace contextRef="#ctx1" brushRef="#br0" timeOffset="2816.1611">2043 4868 13965,'0'20'-353,"0"-20"-640,0 0 993,41 0 865,-3 0-160,23 0-449,-2 0-128,20 0-128,-19 0-897,-21 20-3619</inkml:trace>
  <inkml:trace contextRef="#ctx1" brushRef="#br0" timeOffset="7063.4039">2619 9001 9577,'20'-20'1409,"-20"20"-1089,0-19 769,0 19 705,0 0-545,0 0-736,0 0-353,0 0-288,0 19 192,0 21 64,0 0-64,0-1-32,20 21-32,0-20 32,-1 0-32,1-1 0,0 1 96,20-20 0,-21-20 32,21 0 289,-20 0-33,21-20-96,-3 0 129,3 0-161,-21-19-32,19-1 0,-19 0-96,-20 1-31,20-1-1,-20 0-96,20 0-64,-20 20-65,0-20 1,0 21-128,-20 19 160,20 0-160,0 0-449,0 19 609,20 41 128,-20 0 32,19 19-64,-19 1 64,20-1-96,0 1 0,0-1 96,0 1-32,-20-1-32,19-19 96,-19 0 32,0-21 161,0 1 95,0-20 257,-19 0 95,-1-20-159,-20 20-1,20-20-287,-19 0-129,-22 0-160,23 0-224,17-20-321,-19 0-128,1 0-287,39 0-418,-20 0-1184,20 1-3236</inkml:trace>
  <inkml:trace contextRef="#ctx1" brushRef="#br0" timeOffset="7308.4179">3473 9339 14093,'20'0'1697,"-20"0"-1761,19 20 801,-19-20 544,0 20-160,0 19-736,0-18-193,0 18-128,0 0 0,0-18-192,0 19-353,20-20 289,-20-1-288,0 2-257,0-21-288,20 0-640,-20 0-2563,-20 0-4004</inkml:trace>
  <inkml:trace contextRef="#ctx1" brushRef="#br0" timeOffset="7921.453">4287 9021 11627,'-41'0'2466,"21"0"-1569,20 0 800,0 0 193,0 0-320,0 0-866,20 0-383,1 0 95,-1 20 32,39-20-159,-19 0-97,19 0 0,1 0-192,-21 0-96,1 20-449,-19-20-672,-1 0-961,-2 0-1153,-18 20-4773</inkml:trace>
  <inkml:trace contextRef="#ctx1" brushRef="#br0" timeOffset="8095.4629">4406 9180 14029,'-40'40'1505,"40"-40"-1537,0 0 961,0 20 1025,20-20-449,0 20-736,19-20-385,1 0-191,-1 0-129,1 0-353,-20 0-736,21 19-608,-23-19-833,2 0-3396</inkml:trace>
  <inkml:trace contextRef="#ctx1" brushRef="#br0" timeOffset="8637.494">5299 8783 6630,'39'-20'1185,"-39"0"673,0 20 608,0 0-128,20 0-832,-20 0-770,-20 0-383,20 20-65,-19 0 64,-1 0-31,0 19-33,0 1-224,-19 0 32,19 0-96,0 19 160,0-19-128,-1-20 0,21-1 192,21 2 97,19-21-1,-1 0-64,21 0-128,-1 0-32,1 0-63,-1 0-130,-18 0-447,-3-21-865,3 21-129,-21 0-1152,-20 0-2147</inkml:trace>
  <inkml:trace contextRef="#ctx1" brushRef="#br0" timeOffset="8881.5079">5457 8862 11242,'0'20'0,"0"0"705,20 0 1313,-20 20-353,0 19-672,0 1-448,0-1-193,0 1-32,0-20-31,0 19-129,0-19-96,-20 0 0,20-21-256,0 1-673,20 1-865,-20-21-2209,21 0-7400</inkml:trace>
  <inkml:trace contextRef="#ctx1" brushRef="#br0" timeOffset="9256.5294">6113 8743 16783,'0'20'-961,"-20"0"289,0 0 960,0 19 545,-19 21-609,19 0-224,-1 19 32,1-20-32,20 1-32,0 0 64,0-1-128,20-19-96,21 0-64,-21-20 160,19-20 128,1 19 0,-1-19 96,1 0 0,-20-19 64,0 19 96,-20-20-63,0 0 159,0-20-224,-20 20-128,0-19 96,0-1 64,-19 20 1,19 0-161,-20 0-353,20 20-223,1 0-705,-1 0-1378,40 0-3234</inkml:trace>
  <inkml:trace contextRef="#ctx1" brushRef="#br0" timeOffset="9617.55">6629 8902 15822,'20'-20'545,"-20"20"-865,-20 0 576,0 20 128,0 0-192,0-1-256,1 41 64,-1-20 0,20 19 64,0-19-64,20 20-96,19-20 64,-19-1-32,20-19 64,-1 0 0,1 0 64,19-20 225,-18-20 127,-3 0 97,3 0 159,-1-19 33,-21-1-65,1 0-191,-20 1-193,0-1-128,-20-20-128,-19 20 128,-1 0-32,1 1-160,-22 19-384,23 0-289,-3 20-1024,1 0-2051,1 0-9128</inkml:trace>
  <inkml:trace contextRef="#ctx1" brushRef="#br0" timeOffset="10908.6239">3036 10333 12235,'0'0'993,"0"0"-1057,-21 0 96,21 20 545,-18-1-161,18 21-224,0 0-128,0 19 0,0-19-32,18 1 64,3-2 32,19-19 193,-20-1 223,19-19 65,-19 0 160,20 0-97,-21-39-223,1 19-161,0-20-64,0 1-64,-20-1-64,0 0-192,0 0-96,0 21-32,0-2-289,0 2-63,0 19-385,0 19-224,0 2 993,20 18 160,-20 1 32,19 20-64,1-21 96,0 21-32,1 0 32,-21-21 0,20 1 96,-20 0 576,0-20 289,-20-1 128,-1 1-256,-19 0-96,1 0-321,-1-20-384,1 0 33,-1 0-65,0 0-193,1 0-607,19 0-449,0 0-1186,20-20-2497</inkml:trace>
  <inkml:trace contextRef="#ctx1" brushRef="#br0" timeOffset="11232.6425">3592 10472 15342,'19'0'-865,"-19"0"801,20 0 416,0 20-191,-20-20-129,20 19-32,0 2 0,-20-21 96,0 19 96,19 1 32,-19 1 225,0-21 95,0 19-95,-19 1-257,19-20-96,0 20-128,0-20 0,19 19 160,1-19-64,0 0-416,0 0-673,1 0-1410,17-19-3875</inkml:trace>
  <inkml:trace contextRef="#ctx1" brushRef="#br0" timeOffset="11441.6544">4325 10293 14317,'0'0'2755,"0"0"-3236,21 0 1058,-1 0 960,20 0-800,-21 0-705,1 0-320,20 0-673,-20 0-673,-1 20-2658</inkml:trace>
  <inkml:trace contextRef="#ctx1" brushRef="#br0" timeOffset="11600.6635">4425 10372 13965,'-19'21'224,"19"-2"-320,0-19 1153,0 0 192,19 0-929,21 20-800,0-20-225,-1 0-384,1-20-1794,-19 20-5252</inkml:trace>
  <inkml:trace contextRef="#ctx1" brushRef="#br0" timeOffset="12855.7353">5060 10193 13164,'0'0'-160,"20"0"-353,1 0 962,-1-19 672,39 19-545,-19 0-351,19 0-225,-19 0-97,-1 19 97,1 2-32,1-1-224,-23-1 64,-18 1 96,0 0 192,0 0 352,-18 0 225,-3 0 32,1-1-97,0 2-191,20-2-225,0 1-192,0-20 32,20 20 64,21-20-192,-3 0-385,3 0-479,-3 0-834,23-20-2626</inkml:trace>
  <inkml:trace contextRef="#ctx1" brushRef="#br0" timeOffset="13245.7575">5815 10094 15919,'-20'0'-97,"40"-20"1,19 20 577,1 0 384,1-19-577,-3 19-288,3 0-192,-21 19-64,-1 1 95,1-20-191,-20 21 96,0-2 224,0 1 64,0 0 32,0-1 0,0 2-64,0-1 64,20-20 32,0 19-32,0 1-64,19-20 64,1 20-64,-20 0 0,1-20 0,-3 20 0,2 0 32,-20-20 96,-20 0 193,-19 19-1,19-19-96,-20 0-96,-19 21-32,19-21-64,1 0-352,19 0-513,0 19-1313,-1-19-3139</inkml:trace>
  <inkml:trace contextRef="#ctx1" brushRef="#br0" timeOffset="13613.7787">6510 10074 14221,'0'0'1121,"20"0"-1345,0 0 480,19 20 673,1-20-417,-1 21-383,1-2-97,1 21-64,-23-21 32,2 2-321,-20 18-95,-20-19 256,2 20 96,-3-20 128,1 0 128,20-1 352,-20 2 65,20-21-65,20 19 33,-20-19 64,41 0-257,-3 0-192,3 0-352,-3 0-545,23 0-448,-22 0-1409,1-19-4229</inkml:trace>
  <inkml:trace contextRef="#ctx1" brushRef="#br0" timeOffset="15308.8755">4684 2385 672,'20'0'1858,"-20"0"-1025,0 0 1056,0 0-127,0 0-961,-20-21 64,-1 21-161,1 0-31,2 0-160,-23 0-129,1-19-128,-19 19-64,-1 19-288,-19-19-160,-21 21-257,21-2 257,0 21 128,19-1 32,1 21-192,0-20 96,39 20 128,0-21-33,-1 21 33,21-1-32,41 1-96,-2-20 64,21 19 224,-1-19 160,40 0 33,0-21-33,1 21 64,19-19 97,0-21-33,21 0-64,-22 0 321,-19-21-161,20 1-127,-40-19 31,2-1 160,-22 0-63,0 1 352,-39-21 96,0 0-129,-20 1-255,0-1-385,-40-20-224,-19 21 0,-20 19-64,0 1 96,-2-1-64,2 20-32,0 20-33,20 0-319,19 0-993,-1 20-1923,23 0-3170</inkml:trace>
  <inkml:trace contextRef="#ctx1" brushRef="#br0" timeOffset="15921.9107">5001 3338 5381,'0'-20'448,"0"0"-320,-20 0 2082,-20 1 32,1-1-1633,-21 20-417,-19 0 128,0 0 193,-21 0 63,-19 20-415,0-1-129,-1 21-32,2-20 0,19 20-64,19-1-161,21 1-95,18 0 224,3-1 64,17 21 64,42-20 352,17 20 65,23-1-193,-2 1-224,40 0-352,20-21-225,1 21 97,18-40 127,-19-1 257,0 1 321,1-20 768,-1-20 320,-20 1-96,1-21-64,-1 0-160,-20-20 32,-20 21-288,-19-21-385,-20 1-320,-20-21-256,-20 20 32,-20 1-288,-19-1 384,-20 1 192,0 19-32,-20 0 96,-1 20-288,1 1 64,18-1-769,2 20-1569,21 0-4741</inkml:trace>
  <inkml:trace contextRef="#ctx1" brushRef="#br0" timeOffset="16911.9673">2997 11227 14029,'-41'-20'-256,"41"20"-1955,-20 20 1379,20 0 800,-20 0 288,20 19 32,0 1-128,0 20-32,20-20 257,0 0-97,1-21 32,17 2-31,-17-2 127,19-19 609,-1 0-32,-19-19-320,20-2-257,-20-19-128,-1 0-128,1 1-31,0-1-258,-20 0-191,0 21-417,0-1-352,0 0-288,0 0 160,0 20-32,0 20 640,0 20 577,0-1 224,0 21 193,20 0-65,-20-1-192,20 21 64,-20-40 97,19 19 63,-19 1 321,0-21-1,0 1 385,-19-20 256,-1 0 33,0 0-385,-20-20-161,1 19-223,-1-19-289,-19 0-416,19 0-192,-19-19-449,38 19-96,-19-20-832,40 0-1154,0 0-4100</inkml:trace>
  <inkml:trace contextRef="#ctx1" brushRef="#br0" timeOffset="17300.9896">3611 11366 15150,'40'0'-160,"-40"0"192,0-20 384,20 20 33,-20 20-353,0-20-96,20 0 0,-20 20-128,19 0 63,-19-1-95,20 2-320,-20-2-97,0 2 257,20-21 128,-20 19-96,20 2-33,1-21 97,-1 19 192,-2 1 0,-18-20 32,20 20 96,-20-20 385,0 20 255,0 0 129,-20-20 0,2 20-96,-2-20-257,-1 19-288,-19-19-192,20 0-128,1 20-448,-1-20-353,0 0-320,20 0-1634,0 0-3875</inkml:trace>
  <inkml:trace contextRef="#ctx1" brushRef="#br0" timeOffset="17510.0014">4406 11188 16463,'39'0'481,"1"0"-546,-20 0 258,19 0-65,-19 0-256,0 0-1186,1 0-5252</inkml:trace>
  <inkml:trace contextRef="#ctx1" brushRef="#br0" timeOffset="17655.0097">4505 11306 16463,'0'20'-64,"19"0"769,-19-20 1281,40 0-737,-20 0-1025,21 0-512,-3 0-1410,-17 0-2338</inkml:trace>
  <inkml:trace contextRef="#ctx1" brushRef="#br0" timeOffset="18297.0465">5378 10969 15822,'0'0'801,"-20"0"-705,20 0 193,20 0-97,0 0-96,0 0-128,19 0-256,-19 19-1,21 2 129,-21-2-64,-2 1-32,-18 1 96,0-2 95,0 21 65,0-20 65,0 0-33,0 0-32,-18 19 0,18-19-289,0 0-351,18 19 159,-18-19 353,21 0 64,-1 0 64,-20 0 64,20-20 256,-20 20 193,0-20 63,0 19 129,-20-19-449,0 0-95,-1 0-161,3 0-129,-22 0 33,19 0-160,1 0-737,20 0-961,0 0-1697,0 0-2051</inkml:trace>
  <inkml:trace contextRef="#ctx1" brushRef="#br0" timeOffset="18491.0576">5854 11168 12780,'20'0'1025,"-20"0"-1122,0 20 1122,0 19 641,0-19-705,0 20-705,0-1-160,0 1 0,0 0-192,20 0-160,-20-21-224,21 2-577,-1-21-1666,-2 0-3363</inkml:trace>
  <inkml:trace contextRef="#ctx1" brushRef="#br0" timeOffset="18880.0798">6113 11128 14029,'39'0'480,"-19"0"-191,20 0 447,1 0 225,-3 0-577,3-20-351,-21 20-130,-2 0 33,-18 0-128,-18 20-96,-23-20 0,1 20 224,1 0 96,-1 0-64,0 19 32,1-19-97,19 0 1,20 0 64,0-1-32,0 21 96,20-20 0,19 0 0,-19 19-32,20-18 32,1-2-32,-23 2 64,2-21-64,-20 19 129,0-19 287,-20 21-64,-19-21-95,-1 0-65,0 0-192,1 0-385,-21 0-800,21 0-1089,-22 0-3716</inkml:trace>
  <inkml:trace contextRef="#ctx1" brushRef="#br0" timeOffset="19810.133">4763 4312 10570,'-21'-40'256,"-17"40"-96,-3-20 769,3 0 160,-23 20-385,2 0-447,-21 0-161,1 20 0,-21 0 128,21 20 64,-20 0-224,40 19-128,-1-19 32,21 19-96,-1 1 0,40 0-64,20-1 128,19 1 32,21 20 96,19-21-96,20 1-256,21-21-161,-1 1-159,-1-20-481,21 0-129,1-20 418,-21-20 896,19-20 1185,-18 1 801,-1-21-256,-20 1 288,-40-1-1185,2 0-705,-41-20-64,-20 1-32,-20-1-416,-41 21-193,2-20 257,-40 18 192,0 2 0,-21 19 64,1 20 0,0 1-96,1 19-801,19 19-1697,18 1-4901</inkml:trace>
  <inkml:trace contextRef="#ctx1" brushRef="#br1" timeOffset="56802.2488">14410 11883 3363,'0'-40'2690,"0"40"-1505,0-20 801,0 20 64,21 0-384,-21 0-417,0 0-608,0 0-33,0 20 161,0 0 160,0 0-129,0 39-351,0-19-193,0 20-224,-21-1 160,21 1-320,0-1 128,0-19-64,0 0-96,21-21-224,-21 1-545,0 1-737,20-21-1825,-20 0-4741</inkml:trace>
  <inkml:trace contextRef="#ctx1" brushRef="#br1" timeOffset="57100.2658">14649 12161 1409,'0'0'13100,"0"0"-12555,0 0-33,0 0 930,0 0-834,20 0-544,-20 0 0,39 0 0,-19-20-32,0 20-160,1 0 64,-1-20-480,-2 20-449,2 0-641,-20 0-2370,0 0-5252</inkml:trace>
  <inkml:trace contextRef="#ctx1" brushRef="#br1" timeOffset="57691.2997">15145 12161 12267,'0'0'449,"0"0"31,0 20 961,20-1-928,-20 1-321,21 0-160,-3 0-64,-18 0-128,20 0-481,-20-1-704,20-19-385,-20 0-896,0-19-2467</inkml:trace>
  <inkml:trace contextRef="#ctx1" brushRef="#br1" timeOffset="57798.3058">15125 12002 5861,'0'-41'288,"0"41"-1185,20-19-1889</inkml:trace>
  <inkml:trace contextRef="#ctx1" brushRef="#br1" timeOffset="58072.3214">15285 12319 6726,'20'20'3107,"-20"-20"-2787,19 0 1057,-19-20 129,20-19-866,-20 19-543,20-20-258,0 20-191,0-19-64,-1 19-161,1 0-31,0 20 255,-20 0 289,20 20 320,-20 0 129,0 0-161,0 19-128,20 1-160,-20-20-1025,19 19-2178</inkml:trace>
  <inkml:trace contextRef="#ctx1" brushRef="#br1" timeOffset="58490.3455">15741 12141 13548,'-39'0'64,"19"20"-320,0 0 384,-1-1-32,1 21-224,20-20-608,20 20-418,1-21 386,-1 1-353,0-20-96,19 0 512,1 0 192,-20-20 481,-1 1 801,1-1 993,0-20 224,-20 0-513,0 1-384,0-21-480,-20 1-417,0 19-256,1-20 480,-1 20-256,0 21-32,20-1 289,-20 0 31,20 20-288,-21 20-160,21 19 161,0 1-33,0 0-32,21 0-64,-1 0 0,0 19-128,0-19-225,-1-1-255,1 1-193,0 0-288,0-20-416,0-1-1474,-20 1-2050</inkml:trace>
  <inkml:trace contextRef="#ctx1" brushRef="#br1" timeOffset="58909.3693">15939 12260 6277,'0'-20'4325,"0"0"-2532,0 20 193,20 0-448,-20 0-1058,20-20-288,1 20 0,-3 0-31,2 0-33,0-19-32,-20 19 0,0-20 0,0 0-160,0 20-128,-20 0 64,0 0 31,2 0 130,-3 20-33,1-20 64,0 39 32,0-19-64,20 0-64,20 0 64,0 0-64,0 0-96,19-1-129,1-19-255,1 0-33,-21 0 97,19 0 160,-39-19 159,20-1 129,-20 0 33,20 0 159,-20 20 256,0-20 161,0 20-65,0 0-223,0 20-97,20-20-64,-1 20-128,1-20-32,0 20 32,0 0-96,0-1-160,-1-19-545,1 20-576,0-20-225,0 0-1216,-20 0-2499</inkml:trace>
  <inkml:trace contextRef="#ctx1" brushRef="#br1" timeOffset="59053.3776">16417 12181 9769,'-41'19'2274,"21"1"-1762,0 0 1378,1 0-128,-21 20-1218,20-1-512,20-18-960,0 18-1923,0-19-2915</inkml:trace>
  <inkml:trace contextRef="#ctx1" brushRef="#br1" timeOffset="59716.4156">16417 12260 13773,'0'0'512,"18"0"-960,-18 0 1441,20 0-1,0-20-895,21 20 31,-2 0-192,-19 0 64,0 0-64,0-20-321,-20 20 65,0 0 256,0 0-192,-20 0 192,0 0 96,20 20-96,-20-20 64,-1 20 32,3 0 160,18 0 0,0-20 96,0 19-64,0 1-160,18 1-32,3-2-32,19 1-192,-20-20 96,19 0 128,-19 0-32,0 0 0,0-20 64,-20 20-32,19-19 32,-19 19-64,0 0 32,0 0-64,0 0-64,0 0 96,0 0 0,0 0-32,0 19 0,0-19 0,0 0 64,0 0 32,0 0 32,20-19-64,-20-2 32,20 1 33,-20 1-33,20-1 32,-20-20-128,20 0-64,-20 1-161,0-1-95,0 0 32,0-19 256,0 39-32,0-21 384,-20 22 64,20 19-64,-20 19 385,20 22 224,0-1 32,0 19-192,20 1-225,-20-21-128,39 21-191,1-20-33,1-21-256,-3 22-129,23-22 65,-22-19-384,-19 0-321,0 0-576,-20 0-1795,0-19-10216</inkml:trace>
  <inkml:trace contextRef="#ctx1" brushRef="#br1" timeOffset="60596.4658">17051 8386 256,'-19'0'4452,"19"0"-3395,0 0 1377,0 0 193,0 0-737,19 0-898,-19 0 33,20 0-128,0 0-192,20-21-353,-21 21-288,21 0-64,0 0-256,-21 0-513,21 0-640,-19 0-1185,-1 0-1987</inkml:trace>
  <inkml:trace contextRef="#ctx1" brushRef="#br1" timeOffset="60907.4836">17190 8246 7655,'20'0'3395,"-20"0"-3619,0 0 1185,0 0 640,-20 0-1537,20 0-160,-20 20 32,-19 20 96,19-20-32,0-1 64,0 22 192,0-22-31,20 1 95,0 0 128,20-20 1,0 19-65,0-19-128,0 21 1,-1-21-65,21 0-128,-20 0-128,19 20-321,-19-20-607,-20 19-1026,20-19-2979</inkml:trace>
  <inkml:trace contextRef="#ctx1" brushRef="#br1" timeOffset="61469.5158">17091 9339 13484,'-20'0'385,"20"0"479,0 0 1090,0 0-929,20-20-704,0 20 31,19 0 32,1 0-192,0 0-95,-1 0-97,2 0-129,-21 0-31,18 0-320,-17 0-225,-1 0-256,-20 0-416,0 0-1378,0 0-1921</inkml:trace>
  <inkml:trace contextRef="#ctx1" brushRef="#br1" timeOffset="61779.5335">17249 9240 9288,'20'-20'225,"0"20"63,-20 0 961,0 0-865,0 0-384,-20 20-64,0 0-64,-19-1 192,-1 1 160,1 0 353,-1 0 288,20 0 192,-19 0-256,19-20-417,20 19-160,0-19 96,20 20 193,-1-20-193,1 21-128,20-21 1,-1 19-97,1 1-96,0-20 0,-21 20-193,21-20-319,-19 19-673,-1-19-1538,-20 0-4804</inkml:trace>
  <inkml:trace contextRef="#ctx1" brushRef="#br1" timeOffset="62356.5665">17032 10214 7719,'0'0'512,"19"0"770,-19 0 960,20 0-769,0 0-288,0 0-384,19 0 32,1 0-129,0 0-223,-1 0-385,2 20-224,-21-20-449,18 0-480,-17 0-416,-21 0-1378,20 0-2658</inkml:trace>
  <inkml:trace contextRef="#ctx1" brushRef="#br1" timeOffset="62652.5835">17230 10094 12459,'0'0'737,"0"0"-833,0 21 512,0-21 257,-20 19-449,0 1-160,-20 0-64,21-1 64,-21 22 225,0-22 95,1 1 257,19 0 63,0-20-287,20 20-225,20-20 96,-20 20-64,40-20 65,-1 0-97,1 20-224,-1-20-449,1 0-448,0 0-736,-1 0-1923,-19 19-6565</inkml:trace>
  <inkml:trace contextRef="#ctx1" brushRef="#br1" timeOffset="63135.611">17210 11069 8199,'0'0'3171,"0"0"-2850,0 0 1376,0 0-63,0 0-673,0 0-257,0 0-415,20 0 63,-1 0-32,1 0 65,21 0-417,-3 0 0,-18-21-1,21 21-223,-2 0-288,-39 0-481,20 0-513,-20 0-736,0 21-929,0-21-3812</inkml:trace>
  <inkml:trace contextRef="#ctx1" brushRef="#br1" timeOffset="63446.6288">17389 10909 8071,'20'0'1506,"-40"0"-2692,20 0 1571,-21 20 576,1-20-641,2 20-256,-23 0 0,21 20 385,-19-21 960,19-19-192,-20 20-192,20 1-96,1-2-321,19 1-255,0-20-65,0 20 128,19-20-127,21 20-97,-20-20-96,19 20-64,1 0-224,1-20-417,-3 19-640,-17-19-1698,-1 20-8295</inkml:trace>
  <inkml:trace contextRef="#ctx1" brushRef="#br1" timeOffset="64347.6805">20009 12002 2722,'20'0'5862,"0"-20"-4677,-20 20 416,0-21-416,0 21-736,-20 0-225,20 0-128,-20 0-64,0 21 0,1-1 256,-1 0-127,0 20-33,20-1-64,-21 1 0,21 0 32,21-1 96,-1 1 0,0-20 449,19 0 64,1-1 159,19-19-127,-19 0-128,-1-19-97,1-1 1,1 0-129,-3-20-64,-17 1-31,-21-1-1,0-20-64,-21 21-32,3 19-288,-2-20 0,-21 19-384,1 21 608,21 0-641,-1 0-223,0 0-225,20 21-545,0-21-1152,20 20-1474,0 0-3523</inkml:trace>
  <inkml:trace contextRef="#ctx1" brushRef="#br1" timeOffset="64636.6969">20644 12200 15662,'-20'0'929,"20"0"-769,20 0 1218,0 0-449,1 0-897,17 0-161,-17 0-479,-1 0-449,0-19-1185,19 19-2531</inkml:trace>
  <inkml:trace contextRef="#ctx1" brushRef="#br1" timeOffset="65400.7406">21120 12121 10634,'0'20'96,"0"-20"-96,0 20 961,0 0 96,20-1-673,-20 1-320,21 0 192,-21 0-96,20 0-64,0 0-128,-20-1-32,19-19-704,-19 0-834,0 0-1537,0-19-4963</inkml:trace>
  <inkml:trace contextRef="#ctx1" brushRef="#br1" timeOffset="65523.7476">21120 11961 10057,'20'-19'-929,"1"19"-3171,-21 0 2531,20-19 480</inkml:trace>
  <inkml:trace contextRef="#ctx1" brushRef="#br1" timeOffset="65790.7629">21280 12220 7366,'0'20'513,"20"0"480,-20-40 1441,0 20-896,19-20-1090,1 0-352,-20-19-32,20 19-128,-20 20-32,20-20-288,-20 20-65,0 0 257,20 0 192,-20 0 320,0 20-223,19 0-97,-19 0 0,0 19-385,20-19-960,0 0-353,0 0-960,1 0-3204</inkml:trace>
  <inkml:trace contextRef="#ctx1" brushRef="#br1" timeOffset="66627.8108">21637 12121 10666,'-21'-40'832,"3"40"-896,18 0 769,-20 0 160,-1 20-865,21 0-64,0 0-225,0 0 65,0 0-64,0 19-128,21-19 191,-1-20 257,-2 20 65,3-20 127,-1 0 192,0-20 385,0 0 256,-1 0 0,-19-19-256,0-1-257,0 0-95,0-19-193,0-2-256,0 2-160,0 0 32,-19-1-321,19 21 97,-20-1 512,20 40-96,-20 0-128,0 40 224,-1-1 32,21 21 32,0-1-159,0 0-33,21-18 64,-1 19-192,0-1 192,19-19-96,-19-1 0,20 1 0,-1-20-257,1 0-351,-20-20-449,0 0-320,1 0 640,-3-20 513,-18 0 160,0-20 224,0 21 64,-18-21 256,18 20 97,-21 0 448,21 20-256,-20-20-193,0 20-352,20 0-256,0 0-32,0 20 64,20-20 0,0 20-32,1-20-96,17 0 0,-17 0 128,-1 0 0,0 0 0,-2-20-64,-18 20-224,0-20-1,0 20 33,-18-19 0,-2 19 192,0 0 32,-1 19 128,1-19-128,2 0 64,18 20-32,0 0 0,0-20-32,18 20 64,2 0-128,21-20 0,-21 0 32,19 20-32,1-20 64,-20 0 0,-1 0 64,1-20 64,-20 20 288,20 0 96,-20 0-95,20 20 31,0-20-63,-20 19-129,19 1-160,21-20 0,-20 20-96,0 0-96,-1-20-289,21 0-31,-19 20-673,-1-20-961,-2 0-2498</inkml:trace>
  <inkml:trace contextRef="#ctx1" brushRef="#br1" timeOffset="66785.8199">22450 12101 10441,'-38'0'737,"18"0"-705,-1 20 897,1-20 416,0 40-736,1-20-513,-1-1-192,0 21-481,0-20-896,20 20-1730,0-21-4484</inkml:trace>
  <inkml:trace contextRef="#ctx1" brushRef="#br1" timeOffset="67348.8521">22430 12260 8039,'20'0'3171,"-20"-20"-3972,21 20 962,19-20 799,-21 20-799,21-20-97,-20 20 128,19-19 64,-39 19-256,20-20 0,-20 20 64,0 0-64,0 0-160,-20 0 96,1 0 32,-1 0-32,0 20 64,0-1-64,20 1 64,-20 20-32,20-20-32,0 0 128,0-1 32,20-19 0,-20 20-96,20 1 32,0-21 96,0 0-32,-1 0 128,1-21 1,0 1 223,0 1 161,0-21 127,19 0 161,-39 1-416,20-21-193,0 20 0,-20-19-192,21-2 32,-21 2 32,-21 0 353,1-1-481,0 21-32,-19 19-32,19 20 128,0 0-192,-20 20 0,21 19 32,-1 21 32,20-1 0,-20 0 96,20 22 96,20-22-64,19 1-64,1-1 32,0 1-96,19-40 0,2 19 64,-2-39 0,0 0 0,-19 0-96,-20-20-288,0 1-1026,-20 19-3682</inkml:trace>
  <inkml:trace contextRef="#ctx1" brushRef="#br1" timeOffset="68892.9403">21995 8326 1793,'0'0'1185,"0"0"673,-20 0 512,20 0 1,0 0-450,0 0-223,0 0-225,0 0-287,0 0-258,0 0-255,20 0-289,0 0-63,19 0-65,1 0-192,19 0 0,1 0 32,-1 0-64,0 0-64,2 0-192,-23 0-96,3 0-225,-21 0-416,0 0-416,-20 0-481,0 0-576,-20 19-545,0-19-4708</inkml:trace>
  <inkml:trace contextRef="#ctx1" brushRef="#br1" timeOffset="69231.9597">22272 8127 10153,'-20'0'-192,"0"20"192,-19-20 576,19 20 514,-20-1-610,1 2-352,-1-2-64,1 1 64,-1 0 353,19 0-1,21 0-192,0 0 385,21 19 0,-1-18-289,18-2-96,3 1-127,-1 0-65,-1-1 0,1-19-160,-20 21-609,19-1-2370,-39-20-8264</inkml:trace>
  <inkml:trace contextRef="#ctx1" brushRef="#br1" timeOffset="70133.0114">21954 9319 9609,'-20'0'864,"20"0"-255,20 0 1313,1 0-449,-1 0-512,18-20-320,23 20-33,-22 0 97,41 0-64,-21 0-289,0 0-192,-19 0-256,1 0-224,-23 0-353,2 0-672,-20 0-1954,0 0-1858,-20 0-2370</inkml:trace>
  <inkml:trace contextRef="#ctx1" brushRef="#br1" timeOffset="70580.0368">22114 9240 9609,'19'-20'1377,"-19"20"-1761,-19 0 512,-1 0-32,0 20 32,-21-20 64,3 20 192,-3-20 289,3 19 224,17 1-256,1-20-129,0 20-288,20-20 0,0 20 225,20 0-129,21 0-256,-23-20-160,23 19 32,-1-19-128,-1 20-321,1-20-383,-1 21-1186,-39-21-2018</inkml:trace>
  <inkml:trace contextRef="#ctx1" brushRef="#br1" timeOffset="72355.1385">22015 10193 10826,'0'0'1986,"0"0"-2082,18 0 896,3 0 706,-1 0-898,20 0-287,-1-19-65,21 19 128,-21 0-192,21 0-192,-21 0-576,2 0-705,-21 0-1954,-2 0-3652</inkml:trace>
  <inkml:trace contextRef="#ctx1" brushRef="#br1" timeOffset="72664.1561">22153 10094 11498,'20'0'-224,"-20"0"128,0 0 480,-20 0-384,0 21-192,-19-2-448,-1 1-257,1-20 737,-1 20 256,19-1 256,-17 2 481,17-21 512,1 20-32,20-20-192,20 19 33,1-19-482,-3 20-255,23 0-289,17-20-160,-17 20-353,18-20-704,-19 20-1858,-20-20-5220</inkml:trace>
  <inkml:trace contextRef="#ctx1" brushRef="#br1" timeOffset="73249.1896">21975 11048 11050,'0'0'1153,"-21"-20"-448,21 20 512,21 0-320,-1 0-257,0 0-127,39 20-225,-19-20-64,19 0 65,0 0 95,1 0-288,-21 0-96,1 0-192,1 0-481,-23 21-832,-18-21-1954,-18 0-3492</inkml:trace>
  <inkml:trace contextRef="#ctx1" brushRef="#br1" timeOffset="73537.206">22054 10929 9769,'40'0'-32,"-40"0"-64,20-20 224,-20 20 352,0 0-448,0 20-256,-20-20 128,0 20 128,-21 0 224,3-1 449,-3 2 288,21-2-160,-19 1-1,-1 20-255,20-20-225,20 0 1,0-20-97,20 20 160,0 0-160,21-20-223,18 20-162,-1-20-223,-17 19-641,18-19-1794,-19 0-4547</inkml:trace>
  <inkml:trace contextRef="#ctx1" brushRef="#br1" timeOffset="81426.6573">17190 8445 544,'0'0'577,"0"0"-225,0 0 577,0 0 32,0 0-1057,0 0-577,0 0-704</inkml:trace>
  <inkml:trace contextRef="#ctx1" brushRef="#br1" timeOffset="81793.6783">17190 8445 1473,'-20'19'1089,"20"-19"-224,0 0-32,0 0 288,0 0 96,0 0-192,0 0 32,0 0-192,-20 0-449,20 0-96,0 0 225,0 0 256,0-19-33,0 19-159,-19 0-97,19 0-159,0 0 63,0 0-128,0 0 321,0 0-65,19 0-319,-19 0-193,20 0 96,0 0-96,20 0 32,-21 0-64,21-20 64,19 20-32,-18 0-32,18 0 32,1 0 32,-1-20-64,1 20 0,-21 0 0,-19 0 0,0 0-224,1 0-193,-21 0-31,0 0-289,0 0-448,-21 0-96,21 0-417,-20 20-512,0-20-961</inkml:trace>
  <inkml:trace contextRef="#ctx1" brushRef="#br1" timeOffset="82580.7232">17310 8246 64,'20'-20'288,"-20"20"2114,18-19-96,-18 19-416,20-21-64,-20 21-32,0 0-225,0 0-192,0 0-352,0 0-320,0 0-513,-20 0-256,2 21 64,-2-2-32,-1-19 32,-19 20-128,1 0 128,-1 0 32,1 0-32,-1 0 64,0-20 0,1 19 32,19 1-32,0-20 0,20 21 0,0-21 64,0 19 257,20 1 31,20 0-224,-1-1-31,21 2-129,-1-1-64,-19-1 32,-1 1 0,22 0-65,-43 0-63,23 0 64,-21-20-32,0 19 32,-20-19-64,0 0 64,0 0 64,0 0 0,0 0-32,0 21-416,0-21-738,-20 0-2401,20 0-7335</inkml:trace>
  <inkml:trace contextRef="#ctx1" brushRef="#br1" timeOffset="85061.8653">12724 8047 10025,'0'0'705,"0"0"-801,-21 0 96,21 20 0,-20-20 96,20 40-96,-20-20 0,20 20-32,0 0 64,20-21 64,0 21 32,21-40 128,-23 20 385,23-20 192,-1 0-225,-1-20-224,-19 0-191,0 0 31,0 1-64,0-2-32,-20 2-32,0-1-128,0 0-128,0 0-352,-20 20-65,20 0 97,0 40 287,0-20 129,0 39-384,20 1-353,-20-1-160,19 1 481,1-1-97,-20 21 161,20-20 160,-20-1 320,0-19 448,0 0 737,0 0 289,-20-20 255,0-1-479,-19-19-385,-1 0-161,1 0-255,-1-19-385,-21-1-128,23 0-192,-23-20-641,43 20-640,-3-20-1058,21 0-2466</inkml:trace>
  <inkml:trace contextRef="#ctx1" brushRef="#br1" timeOffset="85400.8847">13260 7868 9833,'-20'0'1665,"20"0"-1472,0 0 1056,20 0 512,-1 0-800,1 0-640,20 0-33,-1 0 128,1-19-95,19 19-257,-39 0-64,21 0-449,-21 0-800,-20 0-1313,18 0-1923,-36 0-3841</inkml:trace>
  <inkml:trace contextRef="#ctx1" brushRef="#br1" timeOffset="85703.9019">13359 7888 9577,'0'20'576,"0"0"321,0 0 672,0 0-447,0 20-578,-20-1-352,20 1 0,-20 0 33,20 19 31,-20-19 32,20 20 64,0-40-159,0 19-1,20-19-64,0 1 0,0-2 128,-1-19 33,21 0-129,1-19-128,-23 19-192,22-21-129,-19 21-543,-1-20-674,-2 20-1345,-18 0-3266</inkml:trace>
  <inkml:trace contextRef="#ctx1" brushRef="#br1" timeOffset="85999.9188">13776 8107 11627,'0'-20'-161,"0"20"225,19 20 1506,-19 0-193,0 0-800,0 0-161,0 20-96,0-21-31,0 21-193,20-20-32,-20 20-64,20-21-128,-20-19-353,20 20-640,-20-20-1249,0 0-2178</inkml:trace>
  <inkml:trace contextRef="#ctx1" brushRef="#br1" timeOffset="86446.9444">13975 7888 7238,'0'0'2755,"0"-20"-2979,18 20 704,-18 0 962,41 0-482,-21 0-415,0 20-225,19-20-160,-19 0-128,0 20 129,0-20 63,-1 20-128,1 0 0,-20 0-32,20-1 64,-20 22 32,0-2-96,0 1-32,0 20 0,0-20-32,0 19 33,0 1 31,0-21-64,0 21 96,0-21-64,0 2 64,20-22 0,-20 1 192,0 0 0,0 0-224,0-20 33,0 0 127,0 0 160,0 0-320,-20 0-64,0 0-192,-19-20-481,19 20-832,-20 0-2179</inkml:trace>
  <inkml:trace contextRef="#ctx1" brushRef="#br1" timeOffset="90058.151">23205 7908 6918,'-20'0'1249,"20"0"0,0-20 97,0 20 31,0 0-768,0 20-417,0 0-96,0 20 64,-20 0-32,20 19-64,0-19-64,0-20 96,20 20 64,21-21 65,-23-19 287,23 0-160,-21 0-191,0-19-1,-2-1-64,3 0 0,-1 0-32,0 0-64,0 0-128,-1 0-256,-19 1-257,0 19-448,0 0 833,0 19 192,0 1 64,-19 40-32,19-1 64,0 1-32,0 20 0,0-1 32,0-20 160,0 1 384,0 0 417,-20-21 288,20-18 33,-20 19-161,0-21 0,-1-19-448,-17 0-289,-3 0-320,3-19-32,-23-2-288,41 2-449,-19-21-63,19 20-610,0-20-704,0 20-993,20-19-1152,20-1-4260</inkml:trace>
  <inkml:trace contextRef="#ctx1" brushRef="#br1" timeOffset="90499.1763">23602 7769 4163,'-20'0'4709,"20"0"-3524,-20 0 865,20 0 96,0 0-865,0 0-704,20 0-129,0 0 33,21 0-65,-3 0-224,3 0-128,18 0-64,-19 0 32,-1-20-256,-19 20-609,0 0-928,0 0-2019,-20 0-5541</inkml:trace>
  <inkml:trace contextRef="#ctx1" brushRef="#br1" timeOffset="90758.1911">23643 7769 11306,'-20'40'609,"20"-40"-481,0 20 1281,20-20 161,-2 20-673,2-1-513,-20 1-192,0 20 64,0 0-31,0 20-129,0-21 32,-20 21-64,20-20 32,0 0-32,20-1 32,-20 1 96,0-20 0,21 0-31,-21-1 31,20-19-352,0 0-417,-20 0-544,19 0-1217,1 0-2371,0 0-4642</inkml:trace>
  <inkml:trace contextRef="#ctx1" brushRef="#br1" timeOffset="91083.2097">24098 8127 12716,'0'-40'352,"0"20"-224,0 20 641,-20 0-289,0 0-127,2 0-289,18 20-32,-21 20 0,21-20 0,0 19 32,0-18 0,21 18 32,-3-19 192,2 0 193,21 0 95,-21-20-63,19 0 95,-19-20 97,20 20-161,-21-40-191,-19 20-1,20 1-224,-40-21-128,20 0-96,-19 20-384,-21 0-321,20 0-224,-1 0-448,-17 20-1186,38-19-2978</inkml:trace>
  <inkml:trace contextRef="#ctx1" brushRef="#br1" timeOffset="91465.2314">24376 7948 7302,'0'-20'705,"-20"20"-128,20-20 1184,0 0-127,0 20-481,0-20-993,0 20-64,40 0 128,-20-19-31,21 19-33,-3 0-96,-17 0-160,19 0 32,-1 19 0,-19-19-225,0 20-479,0 20 319,-20 0 385,0 0 32,0 19 64,0-19 0,-20 20-32,20-1 32,0 1 64,0-1-128,20 1 128,-20-20 481,0 0-97,19-1 1026,-19-19-417,0 0-449,0 0 97,-19-20-385,19 0-352,-20 0-256,0 0-833,-21 0-2018,23 0-6918</inkml:trace>
  <inkml:trace contextRef="#ctx1" brushRef="#br0" timeOffset="100726.7611">14272 12737 6726,'-20'0'1505,"20"20"-576,0-20 737,0 0-289,0 0-672,20 0-225,-1 0 97,21 0 223,-19 0-191,17-20-161,3 20 33,-1 0-33,19 0-63,1 0-129,-1 0-96,20 0-64,0 0-32,21 0-32,19 0-32,0 0 0,21-20 0,-2 20 0,21 0-32,-21-20 64,22 20 64,-2 0-96,2 0 0,-2 0 32,-18-20-64,-2 20-128,-19 0-128,-20 0-417,0 0 1,-18-20 255,-42 20-127,1 0-994,-40 0-1184,0 20-2916</inkml:trace>
  <inkml:trace contextRef="#ctx1" brushRef="#br0" timeOffset="105036.0077">19889 12578 7046,'-38'20'1313,"38"-20"97,-21 0 800,21 0-481,-20 0-575,20-20-386,0 20-223,0 0-33,20 0-127,-20 0-225,21 0-32,-21 0 64,20 0-128,-2 0 32,2 0 64,1 0-31,-1 0-33,19 0-96,1 0 32,0 0-32,19 0-32,0 0 64,1 0-64,-1 0-32,22 0-33,-2 0-319,20 0 480,0 0-288,1 0-64,19 0-129,19 20-95,2-20 191,-1 20 129,19-20 96,-18 0 0,18 0 0,2 0 64,18 20-64,-20-20 32,-18 0 96,-2 0 0,-19 19 0,-20-19-32,0 20 64,-18-20-128,-22 20 0,0-20-1313,-39 20-3492</inkml:trace>
  <inkml:trace contextRef="#ctx1" brushRef="#br0" timeOffset="110886.3422">16992 7491 1569,'20'0'-801,"-20"0"34</inkml:trace>
  <inkml:trace contextRef="#ctx1" brushRef="#br0" timeOffset="117175.702">16913 7551 672,'0'0'929,"0"0"32,20 0 64,-20 0 32,0 0 96,0 0 0,0 0-128,0 0-96,0 0 32,0 0-128,0 0-257,0 0-159,0 0-33,0 0 160,0 0-31,0 0 31,0 0 1,0 0-225,0 0-128,0 0-63,0-21-33,-20 21-96,0 0 0,-1 0-96,1 0-1,-19 21 1,-1-21 64,0 0-64,1 0 64,-21 0 0,1 0-32,0 0 96,-22 0-64,2 0 32,0 0 0,-20 0-32,0 0 32,-21 0 32,21 0-64,0 19 64,0-19-64,-21 0 32,21 0 0,0 21-96,-21-21-224,21 0 192,0 19-1,-20 0-287,39-19-160,-19 21 319,0-21 225,20 20-448,-20 0-449,0-20 705,19 20 160,-19-20-96,19 0-257,1 20-159,20-20 63,-2 0 417,2 0 96,19 0 256,21 0 0,-1 0-223,0 0-66,20 0-95,-20 0-64,20 0-96,0 19 128,0-19-193,0 0 193,0 20 160,0-20 32,0 20 64,0 0 33,0-20 223,-20 20 64,20 0-127,-19-1-161,19 1 64,-20 20 64,20-20-128,-20 19-64,20 2 0,0-2 64,-20 1-31,20 20-130,0-20 66,-21 19-1,21 1-32,-20 0 0,20-1 32,-18 20-32,18-19 192,0 0 384,0 19-223,0-19-65,0 19-160,0-19 128,0 19-128,0 1 33,18-21-65,-18 21 64,20-1-32,-20-19-160,21-1 64,-1 21 0,-20-20 32,0 20-64,20-21 96,-20 20 320,0-19-319,0 20-1,20-21-32,-20 21-64,0-20 0,0 18-64,19-18 32,-19 0 0,0-1 64,20 1-32,-20 19 0,0-19 32,20 0-64,-20 0 64,20 19-64,-20-19 64,20-1-32,-20 1 64,19 0 0,-19 0 0,20-1-128,-20 1 128,20-1 64,-20-19 0,0 19-64,0-19-32,20 20 32,-20-20-32,0 19-96,0-19 128,0 20-128,0-21 64,21 21 0,-21-21 32,0 21 0,0-20-32,0 0 128,0 19-128,0-19 0,0 0 0,18-21 0,-18 21 0,0 0 0,0-1 0,0-19 32,0 20 0,0 0-32,0-21-32,0 22 64,0-2 0,0-19-32,0 20 33,0-20-33,-18-20 0,18 20 64,0-1-96,0 2 64,0-2-32,0 1 0,18 0 0,-18 0 0,0 0 64,0-1-32,0 1-32,0 0 32,0 0 32,0 0-64,0 0 32,0-20 0,0 19-32,0 1 32,0-20-32,0 21 32,0-21 0,0 0 0,0 20 64,0-20 32,0 0 32,20 0-32,-20 0-64,0 19-96,0-19-32,20 0 64,-20 0-64,21 0-32,-1 0-96,-2 0 192,3 0-32,19 0 32,-1 0 0,1 0 96,0 0-32,-1 0 32,1 0-64,19 20-32,-18-20 0,17 0-32,3 0 32,-2 0 0,1 0 0,19 0-32,0 19 0,-20-19 64,22 0-64,18 0 64,-20 0 32,0 0-64,20 0 32,-19 0 32,19 0-64,-19 0 0,20-19-64,-21 19 32,20 0-64,0 0 0,-20-20 96,20 20 0,1-19 32,-1 19 64,0 0-32,-20 0-64,2-20 0,18 20-64,-20 0 96,0 0-128,0-21 32,2 21 32,18 0 32,-20 0 0,0 0 32,0-20-32,-18 20 64,18 0 0,-20 0 0,1 0-32,-1 0 32,0 0-64,-19 0 0,1 0 0,-3 0 64,3-19 1,-21 19-1,0 0 64,-20 0-32,0 0-32,0 0 0,19 0-64,-19 0-32,-19-20 64,19 20-32,0-20 32,0 20 64,0-20 128,0 20-64,0-20 129,0 0-97,0-19 32,0 19-160,0-20-32,0-19 0,0-2 0,0-17 0,19-2 128,-19 0-64,0 21 1,0-20-1,20-1-160,-20-19-65,0 19 226,20-19-1,-20 0-96,20 20 96,-20-22 0,0 2-160,0 0 128,0 0-160,0-1 32,0-19-64,0 20 64,0-20-65,0 20 33,0-1 32,0 1 96,0-21-64,0 21 64,0-1 257,0 1-257,0-20 128,-20 20-64,20-1-96,0 1 128,0-1-256,-20 1 128,20 0 0,0-1 96,0 1-192,-20 0 96,20-1 64,0 1 32,-19 20-160,19-1 64,0 0 64,0 1-160,-20-1 64,20 21 0,0-21-128,-20 21 32,20-1 96,0 0-1,0 0 66,-20 1-66,20 19 66,0-19 31,-21 19-32,21 0 64,-20 1-32,20 19 0,-18 0 32,18 0-160,-21-1 32,21 21 32,0-19-96,-20 19 32,20 0 64,0 0-64,0 0 128,0 0-64,0 0 0,0 0-32,0 0 32,-20 0-32,20 0 96,-20 0-64,1 0 0,-1 0-32,-20 0 32,20 19 64,-19-19 32,-1 0-192,-19 0 192,-20 0-224,-2 0 160,-18 0-64,-19 21-32,-1-1-481,-41 0-1217,-18 20-3715</inkml:trace>
  <inkml:trace contextRef="#ctx1" brushRef="#br0" timeOffset="122992.0347">12882 11764 8327,'0'19'1730,"0"-19"-96,0 0 736,0 0-897,0-19-704,20 19-385,-20 0-95,20-20 127,0 20-160,19-20 32,1 0-95,1 0-33,-3 0-32,3 1-192,18-1 96,-19-20 64,-1 20-160,1 0 64,0-20 64,-21 21-224,1 19-737,0-21-1057,-20 21-1665,0 0-4645</inkml:trace>
  <inkml:trace contextRef="#ctx1" brushRef="#br0" timeOffset="123237.0487">13240 11446 3939,'-20'-21'5541,"40"21"-5284,0-19 159,-1 19 513,1-20-352,20 20-289,19-20-224,2 20 0,-23-20-32,23 20 64,-23-20-32,3 20-128,-21 20 64,-20-20 320,0 20 97,0 20-65,0-21 161,-20 21-33,0 0-128,-1-19-191,21 18-97,-20 1-128,20 19-1378,0-19-4772</inkml:trace>
  <inkml:trace contextRef="#ctx1" brushRef="#br0" timeOffset="129088.3834">19930 12657 32,'20'0'832,"-20"0"450,0 0 383,0 0 129,0 0-385,0 0-448,0 0-128,0 0-353,-20 0-416,20-19-64,-21 19 32,21 0 64,-20 0 1,2 0 127,-23 0 448,21 0 353,-19 0 32,-1 0-320,-19 0-321,19 0 65,-19 0-97,-1 19-95,21-19-161,-22 0-32,21 0 160,1 0-160,-1 0-96,20 0-32,1 0-192,19 0-64,-20 0-161,20 0-255,0 0-930,0 0-993,0 0-2882</inkml:trace>
  <inkml:trace contextRef="#ctx1" brushRef="#br0" timeOffset="131519.5224">19294 12657 6758,'-20'0'1153,"20"0"-32,-19 0 577,-1 0-385,20 0-544,-20 0-545,0 0-192,0 20 0,1-20 96,-21 0 320,20 0 129,-1 20-353,-17-20 97,17 0 31,1 0 0,0 0-192,20 0-64,-18 0-32,-3 0-64,21 0 97,0 0-65,0 0-32,0 0 0,0 0-32,0 0 32,0 0-97,0 0 97,0 0 97,0 0-33,0 0 0,-20 0 0,20-20-32,0 20 32,0 0-64,-20-20 32,20 20-32,0-19 0,0 19-32,-20-20-64,20 0 32,0 0 64,-19 0-64,19 1 128,0-2-128,-20 2 160,20-21-64,-20 0-64,20 0 64,-20 0 64,20 1-128,-20-1 32,20 0-96,0 1-96,0-1 31,0 0 97,0 1 96,0-1-32,-19 0 32,19 0-128,0 0 288,-20-19-127,20-1-33,0 1 0,0 19 64,0-39-96,0 19 64,0 1 32,-20-21 32,20 20 32,0-19-32,0 0-64,0-1-64,0 0-32,-20 1-32,20-1 32,0 1-32,-20 0 0,20-1 32,0 0 0,-19 1 32,19 0 0,-20-1 32,0 1 64,20-21-32,-21 21 32,1-21 32,20 21-128,-20-21 96,20 21-63,0-20-66,0 18 33,0 3 0,0-2 0,20 0 0,-20-19-128,0 19 321,20 1-161,-20-1-32,0 21 0,21-20 0,-21-1 0,20 20-64,-20-19 31,0 19 33,20 21 0,-20-21 0,0 21 0,0-2-64,0 2 64,0-1-32,19 0-128,-19 21 32,0-21 128,0 20-64,0 0 128,0 0-64,0 0 64,0-20 32,20 21-64,-20-1-32,20-1 0,0 21 0,0-19-64,19-1 32,1 0-32,-1 0 32,42 0-32,-23 0 32,22-19 32,-1 19-32,1 0 32,19 0-32,1 0 0,-1 1 0,0-1-32,20 0 32,-1 0 32,2 0-32,19-1 0,-19 2 32,-1 0 0,-1 19-64,21-21-257,1 21-95,-2-19-32,-19 19 127,21-21 225,-21 21 96,19-20-32,-19 20 96,1-19-96,18 19 96,-19 0-32,21 0 64,-21 0-64,-20 0-32,1 0 0,-21 0 32,0 0 32,-19 19-31,-1-19 31,2 0 32,-3 0-64,1 20 32,-18-20 0,18 0-32,-19 0 0,-20 21-32,0-21-32,-1 19 32,-19-19 0,20 21 0,0-2 32,-20 0 0,0 2 0,0-1-32,0 20 0,0-1 0,0 1 0,0 20 64,0-21-128,0 21 128,0 20-64,0-21 32,0 21-32,0-1 0,0 1 0,0-1 32,0 1-32,0-1 64,0 20-64,0-19 64,0-1-64,0 21 128,0-1 64,20 1-127,-20-1-33,0 0 0,20 0-64,-20 0 32,19 1 64,-19 0 0,0-21-128,20 20 128,-20-19-64,0 19 32,20-19 0,-20 0 0,0-1 96,20 1 224,-20-1-96,21 0-159,-21 21-33,18-21-32,2 1-32,1-1 0,-1 20 0,0-39 0,-20 20 0,0-40 0,18 19 32,-18 1-32,21-1 32,-1 20 0,0-18-64,0 18 32,-1-19-32,-19 19 32,20-19 32,0 19 64,0-20 224,0 0 32,0 2 33,-20 18-33,19-19-128,1-1-31,0 1-193,-20-1 96,21-19-64,-1 19 0,-2-38 0,-18 19 0,20 0 32,-20-21-128,0 1 64,0 0 0,0 0 32,0 0-64,21-1 96,-21-19-160,0 20 192,0-20 0,-21 20-128,21-20 64,-20 0-32,20 0 0,0 0 0,0 0-96,0 0 64,0 20-192,0-20 63,0 0 65,0 0 128,0 0-32,0 0 0,0 0 32,0 0-32,0 0 129,0 0-226,-18 0 129,-2 0-64,-1 0 0,-19 0 96,1-20-64,-21 20 129,-19 0-161,0 0-353,-41-20-800,-19 20-2242,1 0-9289</inkml:trace>
  <inkml:trace contextRef="#ctx1" brushRef="#br2" timeOffset="147389.4302">1646 12339 3523,'0'-20'1249,"21"1"-160,-21 19 769,0 0 160,18-20-513,-18 20-160,0-20-256,0 20-416,0-20 0,0 20-257,0 0-352,0 0 160,0 20 257,0 0-257,0 19-160,0 21 0,20-1 0,-20 21 0,0 0 32,0-1-96,0 1 0,0-20 96,0-1-63,-20 1 63,20-20 160,0-21 32,0 1 64,0 0 1,-18-20-97,-3 20 32,21-20 1,0 0-225,0-20-128,0 0 64,0 0-32,0-19-65,21-22 162,-21 3-418,0-22 161,0 0 0,0 1 224,0 20-32,0-1-32,18 0 32,2 20 32,1 21 0,-1-2 0,0 1-32,-2 1 0,3-1 64,-1 20-128,0-20 64,0 20-64,-1 0 0,1 0 0,0 20 64,0 0 32,0 19 0,-1 1 32,-19 19-64,20 2 64,0-2 32,0 1-160,-20-21 128,21 21-96,-1-20 0,-20-1-32,18 2-96,-18-2-385,20-20-672,-20 22-1185,21-21-2915</inkml:trace>
  <inkml:trace contextRef="#ctx1" brushRef="#br2" timeOffset="147555.4396">1805 12717 16719,'-39'0'545,"-1"0"-1186,40 20 769,0-20 289,40 0-65,-1 0-224,21 0-320,-1-20-1858,0 20-2722</inkml:trace>
  <inkml:trace contextRef="#ctx1" brushRef="#br2" timeOffset="148116.4717">2598 12757 3203,'-18'19'10890,"18"-19"-10858,-20 20 32,20 1 865,-21-1 288,21-1-769,0 20-416,-20 2 32,0 18 33,2-19-1,18 20-289,-21-21-703,1 21-1314,0-20-2243</inkml:trace>
  <inkml:trace contextRef="#ctx1" brushRef="#br2" timeOffset="149398.5451">2956 12419 7783,'0'-20'1281,"0"-19"-640,0 39 864,0-21-64,0 21-512,0-20-640,0 20-642,0 20 385,0-20 289,21 40-33,-1-20-192,-2 40 0,3-20-96,-1 19 0,0 1 32,-20-1 64,20-19 192,-1-20 385,-19 0 576,0-20 417,0 0-1378,0-20-96,-19 0 65,19-40 31,-20 21-256,0-1-224,0-20-353,-1 1 33,3 19-33,18 0 193,39 0 128,1 1 63,19 19-31,1 0 160,-21 20-64,1 20-32,-20-20 0,-1 20-64,-19-1 128,20-19 64,0 20 320,-20 1 64,0 18-63,-20-19-257,0-1-96,1 22-64,-1-21 0,20-1-1,0 21-95,0 0-64,20 0 0,-1-21 64,1 21 160,0-20 0,1 0 96,-1 0 704,-20-20-63,-20 19-193,-21-19-31,2 20-257,-1 1-320,-19-21-416,19 0 63,20 20-800,-19-20-801,39 0-2210,0-20-3299</inkml:trace>
  <inkml:trace contextRef="#ctx1" brushRef="#br2" timeOffset="149694.562">3691 12776 9609,'0'20'1505,"0"-20"-128,0 21 801,0-1-448,0-1-1250,-20 1-383,20-1-322,-20 22-287,0-21-1186,0 0-2786</inkml:trace>
  <inkml:trace contextRef="#ctx1" brushRef="#br2" timeOffset="150191.5904">4127 12379 9833,'20'-19'2883,"-20"-2"-2595,0 21 96,0 0 1,-20 0-193,1 0 256,-1 0-320,0 21 32,0 18 129,-19 0 255,19 2-159,0 19-161,20-1 0,0-19 64,0 19 129,0-19 31,20-1 129,19 2-1,1-21-31,0-1-97,-1-19-224,1 0-416,-1 0-256,-19-19-1090,21 19-1793,-41-20-8328</inkml:trace>
  <inkml:trace contextRef="#ctx1" brushRef="#br2" timeOffset="150422.6037">4625 12796 11242,'0'41'-961,"0"-22"481,-20 1 800,20 20-192,-21-20-256,1 0-480,-20 19-1282,21-19-1602</inkml:trace>
  <inkml:trace contextRef="#ctx1" brushRef="#br2" timeOffset="151071.6408">4823 12339 2690,'-20'-20'12684,"20"20"-12075,-20 0-673,20 0 448,0 0 417,0 20 96,20 1-225,0 18-95,19 0 63,1 2-159,-1-2-33,21 1-256,-1 0 1,-18 0-97,18-1-32,-19-19-32,-1 20-32,1-20 0,0-1-32,-1 1-192,-19 1-161,-20-21-384,20 20-159,-20-20-386,-20 0-383,20 0-706,-20 0-1761,0 0-4964</inkml:trace>
  <inkml:trace contextRef="#ctx1" brushRef="#br2" timeOffset="151302.6539">5279 12300 11466,'0'-20'2819,"-20"20"-2242,0 20 319,1-1 514,-1 1-257,-20 1-448,19 18-1,-17 21-255,-3-1-161,3 21-224,17-1-64,-19-19-320,20-1-225,1 1-256,-1-21-160,20 2-1121,0-21-3459</inkml:trace>
  <inkml:trace contextRef="#ctx1" brushRef="#br2" timeOffset="153394.7737">1329 11902 6726,'-21'0'1858,"21"0"-1538,0 21-288,0-21 545,-20 0 159,20 19-351,0 0-1,0 2-320,0 19 0,20 0-64,1-1 96,-1 1 32,-20 19-192,20 1 128,-20-1-192,0 21 64,0-20 32,0 20 0,19-21 32,-19 20 0,20-19 96,-20-1 0,0 21 96,0-20-63,0-20 127,-20 19-64,20-19-64,0 0 32,0-1 96,0-19 97,0 20 191,20-20-95,-20-1-97,20 1-96,20-20-31,-1 21-129,1-2-32,19 1 0,2-20-64,-2 20 32,-1-20-32,23 19 32,-2 2 32,0-21 0,20 20 64,1-20 160,19 19-31,21-19-33,-23 0 96,23 0-160,20 21-32,-22-21-96,21 0 32,-1 0 0,1 0-64,20 19 0,-21-19 0,21 0 33,-20 0-1,0 0 32,0 0-32,-1 0 0,2 0 32,-22 0-32,-19 0-32,21 0 32,-22-19 0,-17 19 0,-2-21 0,-20 21 0,0-19 0,-20-1 0,-19 20 64,0-21-32,-21-18-256,1 19 480,-20-20-288,0 1-256,0-1 448,0-20-224,0 1-64,0-1-96,-20-19 192,20 19 0,0-20 64,0 1 0,20 0 0,-20-1-32,0 1-32,20-21 0,-20 1-64,21 0-96,-21 39 0,20-19 0,-20 39 160,0-1-32,0 3-1,0 17 162,0 2-33,0-1 0,-20 0-32,-1 20-96,1 0 64,-19 0 64,-1 0 0,0 0-32,-19 0-32,-20 20-64,0-20 32,-20 20 0,-2-1 32,-17-19-32,-1 21 0,-1-21-32,1 0 64,-19 0 32,-2 0-128,1 0 224,-19 0-192,18 0 224,-18-21-128,-2 21-64,2 0-256,-1 0 512,-20 0-256,21 0 33,-20 21-33,18-21-33,2 19 33,-2 0 33,2-19 95,-2 21-160,43-1 32,16-20 64,42 20-64,-20-20-32,0 0-161,-20 0-159,-1 20-481,20-20-1024,21 0-4325</inkml:trace>
  <inkml:trace contextRef="#ctx1" brushRef="#br2" timeOffset="156316.9408">8277 12578 8423,'0'-20'5926,"0"1"-5606,-20 19 257,0-21 160,20 2-321,-40 19-256,21-20-128,-1 20-128,-20 0 32,19 20 32,-17-1 32,-3 2-32,21 18-32,2 1 32,-3-1-64,21 1 0,0-20 0,0 0 160,21 0 0,17-20 64,3 0 32,-3 0 64,3-20 97,-1 0-65,-1-20 160,-19 20 1,0-19-33,-20-1-32,0 20 65,0 1 63,-20-2-160,0 2-63,0 19-129,20 0-64,-19 0 160,19 19 64,0 2 65,0-2-257,19 21-64,1-20 32,0 19-64,20-19-352,-1 0-33,1 0-223,-1 0-257,1 0-737,1-20-1441,-3 0-4612</inkml:trace>
  <inkml:trace contextRef="#ctx1" brushRef="#br2" timeOffset="156510.9518">8713 12598 16143,'0'40'448,"0"-21"-384,-19 21 321,-1-20 95,0 20-448,0-1-128,0 2-673,20-2-96,-20 1-288,20-20-544,0 0-1923,0-20-5476</inkml:trace>
  <inkml:trace contextRef="#ctx1" brushRef="#br2" timeOffset="156907.9745">8794 12101 13741,'-21'40'-33,"21"19"66,0-19 159,21 20 288,-21 0-320,0-21-64,18 0-128,-18 22-128,20-2 128,0 1 128,-20-21 64,21 1 97,-21-20 415,0 0 161,20-20-352,-20 0-449,18-20-257,-18 0-63,21 0-64,19 0 63,-20 1 65,19 19 96,1 0-128,-20 0 0,19 19 128,-39 1 96,20 0 224,-20 0 480,-20 0 257,0 0-160,-19-20-577,-1 19-192,1 1-256,-1-20-513,20 0-544,-1 21-1890,3-21-6342</inkml:trace>
  <inkml:trace contextRef="#ctx1" brushRef="#br2" timeOffset="157095.9853">9407 12657 13901,'0'20'224,"0"0"-160,0-20 961,-18 20 64,18 20-737,-20-21-320,0 1-160,-1 1-480,1-1-1378,20-1-2851</inkml:trace>
  <inkml:trace contextRef="#ctx1" brushRef="#br2" timeOffset="157318.998">9587 12479 15630,'0'20'64,"0"-1"64,20 2 865,-20-2 353,19 1-930,1 20-320,0-20-384,1-1 288,-1 21-1057,-2-20-1281,2 20-1762,1-21-6726</inkml:trace>
  <inkml:trace contextRef="#ctx1" brushRef="#br2" timeOffset="157492.008">9806 12518 11947,'0'0'128,"-20"0"256,0 21 1442,-1-2-481,1 21-1024,2 0-193,-23-1-128,21 1-257,0 0-832,1-1-1793,-1-18-1667</inkml:trace>
  <inkml:trace contextRef="#ctx1" brushRef="#br2" timeOffset="157961.0348">9924 12598 14477,'40'-20'288,"-40"20"-512,0 0 993,0 20 160,0 0-705,-20 0-192,20 19 0,0-19 0,0 20-192,20-1-192,0-19 224,0 1 96,-1-21-33,21 0 65,-20-21 65,1 21 31,17-20 64,-18 1 96,-20-1-64,21-20-64,-21 20-64,20 0-96,-20 1 32,0 19 0,0 0 32,-20 0 129,20 39 127,0-19-64,0 20 0,0-1-64,0 2-64,0 18 1,20-19-1,-2 0-128,-18-1 160,21 1-64,-1 0 608,-20-20-191,-20 19-161,-1-19-64,-17 0-31,-3 0-257,3 0-417,-23 0 129,-18-20-161,20 0-31,-40 0 160,18 0 127,2-20-607,0 0-4966</inkml:trace>
  <inkml:trace contextRef="#ctx1" brushRef="#br2" timeOffset="158884.0875">9865 12895 9320,'0'21'1570,"0"-21"-833,0 20 1473,0-20-545,-20 20-864,20 0-513,-20-20-256,20 19-160,-19 1-448,19-20-1635,-20 20-4259</inkml:trace>
  <inkml:trace contextRef="#ctx1" brushRef="#br2" timeOffset="160362.1722">10162 11982 6149,'21'0'833,"-1"-21"-737,-20 21 1506,0 0 288,-20 0-609,20 0-609,-21 0 65,1 0-224,-18-19-97,17 19-224,-19 0-160,1-19-160,-21 19 64,1 0 0,-20-21-288,-2 21-193,-18 0 129,0 0 288,-21 0 224,3-19 96,-23 19-128,1 19-32,1-19 64,-2 0 96,1 0 32,21 0-128,-22 0-31,21 0 95,20 0-128,-1-19 32,21 19-32,20 0-64,-1-20 32,20 20-64,1 0 0,19 0 64,0 0-32,-1 0 0,21 0-97,0 0 33,0 0 32,0 20 32,21-20-32,-21 19 0,0 2 32,0-21 32,0 19 0,0 0 32,0 2 32,0 19 160,-21 0-63,21-1-33,0 21 0,0-1-32,0 21-96,0-41 0,21 21 32,-21-21 0,0 41 0,20 0-32,-20 19 0,0-20 64,0 21 32,0-20 289,0-1-129,0-19-96,0 19 0,0-19-64,-20 0-64,20-21 32,0 0 96,0-18 161,0-1-97,0-20-64,0 19 0,0-19 96,20 0-63,0 0-97,0 0-64,-1 0-32,21 0-32,20 0-96,-1 0-161,0 0 129,40 0-32,-18 0-96,18 0 64,19-19 159,1-1 33,21 20 64,-21-21-32,19 21 0,2 0 0,18-19 0,-18 19 33,-1 0 63,-20 0-96,19 0 96,-18 0-32,-1 0 32,19 0-96,-18-20 32,-21 20 0,0 0 96,0 0 224,-18 0-224,-22 0-128,0 0 0,-19 20 65,0-20-33,-21 0 320,-19 0-192,0 0-128,-19 0 192,-1-20 97,0 20-257,0-20-32,0 1 0,1-2 0,-1 1-96,20 1 32,-20-1 0,20-20 32,20 0-64,-20-19-33,20-1-127,-1 1 32,-19-21-64,20 21 64,-20-41-225,0 21-95,0-41-385,0 1 32,0 0 417,-20 20 352,20 19 96,-19 21 352,19 39 160,-20 0-287,0 0-225,20 20-32,-20 0 192,20 0-320,0 0 224,0 0-257,0 0 258,0 0-226,-21 0 290,21 0-226,-18 0 354,-2 20-33,-21-20 96,3 0-96,-23 0 33,-18 0-1,-20 0-288,0 0-256,-1 0-801,-19 20-3011</inkml:trace>
  <inkml:trace contextRef="#ctx1" brushRef="#br2" timeOffset="169336.6854">2560 3934 4131,'0'-20'1602,"0"0"-97,0 1-31,-21-2 31,1 21-576,-18-19-192,-3 19-513,-18-20-544,-1 40 63,-19-1 161,20 2 32,-2 18 64,3-19-64,17 0-96,1 0-96,-19 19 64,0 2 224,-22 18 352,23 0-64,-1 1-63,18 20-161,21-1-128,20 20-417,0 1-287,40-1-321,-1-20 320,42 2 449,18-22 416,19-39 192,1 0 769,21-20 64,-21-40-128,1-19-128,-21-22 128,-20 21 64,-20-39 160,1 20-288,-21-20-481,-19-1-255,-20 1-129,-20-1-224,-19 1-65,-1 0 97,-19 19 289,-22 1-65,2 39-224,-20 20-289,20 20-864,-20 20-2723,20 20-8103</inkml:trace>
  <inkml:trace contextRef="#ctx1" brushRef="#br2" timeOffset="171730.8223">515 13035 8744,'-41'0'736,"3"0"546,17 0-193,21 0 160,-20 0 0,20 0-352,0 0-641,0 0-224,0 0 289,20 0-1,1-20-128,17 20 32,3-20 64,-1 1-63,19-1-65,-19 0-128,-1 0-32,1-20-64,-1 20-289,1 20-319,-19-19-321,17-1-448,-38 20-834,20 0-1024,-20 0-865</inkml:trace>
  <inkml:trace contextRef="#ctx1" brushRef="#br2" timeOffset="171954.8353">792 12657 9577,'-20'0'1377,"20"0"-1441,0-19-32,20 19 224,-20 0 0,41 0 192,-21 0-31,-2 19 95,23-19 128,-1 0 97,-1 20-673,1-20 64,-1 20 64,-39 20-160,20-20-513,-40 19 257,1 21 288,-1-21-833,0 2-2338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04:16.4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14192 3735 1537,'0'20'8456,"0"-20"-8136,0 0 577,0 0 897,0 0-225,20 0-704,0 0-192,0 0 95,19 0-95,-19-20-128,21 20-129,-3 0-64,-18-20-288,21 20-96,-1 0 0,-21 0-160,-19-19-288,20 19-353,-20 0-480,0 0-577,-20 19-1089,1-19-1729</inkml:trace>
  <inkml:trace contextRef="#ctx0" brushRef="#br0" timeOffset="1190.068">14173 3795 4868,'0'0'1313,"0"0"65,0 0 447,0 0-607,0 20-386,0 0 1,0-20-96,0 40-65,0-21-95,0 21-65,0 0-31,0-20-193,19 40 33,-19-21-65,0 0-160,0 21 0,0 0-96,0 0 64,0-1-64,0 1 96,0-1 32,0 1 225,0-1 63,0 1-160,0-21-32,0 21-192,0 1-32,0-22 0,0 21-32,0-20 32,0-1 96,0 1-224,0 0 128,0-20 32,20 20 0,-20-1-32,-20 1 64,20-20-31,0 19 31,-19-18-64,19 18 0,-20 0 96,20 2 0,0-21 0,-20 19 64,20 1 128,0 0-31,0-1-257,0 1 96,0-20-64,0 20 0,0 19-64,0-18 128,0-2-128,0 1 96,0-1 32,0 1 32,0 0-96,0 19 96,0-19 64,0 0-160,0 20 64,0-21-96,-20 21 0,20-21 161,0 2-225,0 18 64,0-19 96,0-1-32,0 1 0,0-20 32,0 21-96,0-3 64,0 2-64,0-19 0,0 18 0,0 1 32,0-20 0,20 19 0,-20 1-32,0-20 96,0 20-160,0-21 64,0 1 64,0 20-128,0-20 128,0 0-64,0-1 64,0 2-64,0-2-32,20 2 32,-20-2 64,0 1-64,0-20 0,0 20 64,0 0-64,0 0-32,0-20 96,0 19-64,0-19 0,0 0 96,0 20-160,0-20 64,0 0 160,0 20-224,0-20 32,0 0 32,0 0 32,0 0-64,0 0 192,0 0-127,0 0 63,0 0-64,0 0 96,0 0-128,0 0 0,0 20 32,0-20-96,0 0 192,0 0-160,0 0 160,0 0-32,0 0 64,0 0-128,20 20 128,-20-20-128,0 0 32,19 0-64,-19 0 161,20 0-161,0 0 32,0 0 0,0 0-64,-1 0 96,1 0-128,0 0 64,1 0 64,17 0-321,-18 0 33,1 0-288,-1 0 288,20 0-1,-40 0 33,19 0-224,-19 0-225,-19 0-736,19 0-1570,-20-20-3939</inkml:trace>
  <inkml:trace contextRef="#ctx0" brushRef="#br0" timeOffset="4840.2768">18004 3755 1153,'-20'0'7815,"0"0"-6822,20 0 1025,0 0 480,0 0-1024,0 0-738,0 0-544,0 0-63,20-20 95,0 20-96,0 0-32,0 0-32,19 0-64,-19 0 0,21 0 64,-3 0-32,23-20-32,-22 20 0,1-19-32,-1 19-32,1 0 64,-20-20 0,0 20 0,-1 0 0,1-21 0,0 21 32,-20 0-64,0 0 32,0 0 32,0 0-96,0 0 32,0 0 64,0 21 0,0-21 64,0 20-96,0-20 0,0 19 0,0-19 0,0 20 0,0 0 0,0-20 0,0 20 0,0 0 0,0 0 0,0 19 0,0-18-32,0-2 0,0 1 64,0 20-64,0-20 32,0 19-32,0-19 64,-20 1-64,20 18 32,0-19 64,0 20 0,0-1 96,0 21 65,0-21 63,0 22-256,0-22 192,0 21 0,0-1-192,-20 1 96,20 19-63,0-20-1,-19 22-64,19-2 0,-20-19 96,20 19 64,-20 1-128,20-1 128,0 1-32,0 0 0,0-1-128,0 0 32,0 1 128,0 19-63,0-20-1,0 1-32,0-20 0,0 19 0,0-19 0,0 19-128,20-19 224,-20 19-160,0-19 0,0 20 32,20-21-32,-20 1 32,0-1 64,19 2-32,-19-2-64,0 0 64,20-19-288,-20 20 512,20-21-224,0 1-352,-20 0 576,21-1-192,-21 1-128,18-20 64,-18 19 65,0-18-194,20-2 129,-20 2-32,20-2 0,-20 1 32,0-20-64,21 20 64,-21-20-64,0 20 97,0-20-33,0 0-161,0 0 226,20 20-97,-20-20-65,0 0 65,0 0 32,0 19-96,0-19 64,0 20 32,20 0-160,-20 0 160,19-20-32,-19 40-32,0-21 32,20-19 0,-20 20-32,0 0 0,0-20 64,0 20-64,0-20 96,0 20-96,0-20 64,0 0-32,0 20 32,0-20-32,0 0 32,0 0 32,0 0-64,0 0 65,0 0 31,0 0-96,-20 0-32,20 0 32,0 0-32,-19 0 32,-1 0 32,20 0 0,-20 0-32,-1 0 64,1 19-64,0-19 128,2 0-96,-23 0 128,1 20 0,1-20-64,-21 0-96,1 0 0,0 21 0,-2-21 0,2 0-192,19 19-352,1-19-642,-1 21-1248,40-2-4004</inkml:trace>
  <inkml:trace contextRef="#ctx0" brushRef="#br1" timeOffset="8195.4687">4307 3655 6053,'0'0'64,"-20"0"-32,0-19 32,20 19 97,-41 0-33,23 19-160,-23-19 32,21 21 160,-19-1 576,-1-1 578,20 1-225,-19 0-705,-1 20-384,0 0 32,1 0-64,-2-1 0,21 21 32,2-21 0,-2 21 128,20-1 96,-21 1 33,42-20-33,-21 19-160,38 2-64,-18-2 0,41-19-64,-22 19 32,21-39 32,19 20 96,-20-40 192,20 0 353,2 0 256,-2 0-97,20-40-351,-20 0-161,-18 1 0,-2-21 97,-1-19 127,-17 19 225,-1-20 0,-21 21-417,-19-41-192,0 21-160,-39-1-32,-1 1 32,-19 0 32,-2 38 160,2 2-64,-1 0 32,-19 39-192,20 0-64,19 0-448,-19 19-1378,39 1-2659</inkml:trace>
  <inkml:trace contextRef="#ctx0" brushRef="#br1" timeOffset="9241.5285">8873 3676 10409,'-21'-21'225,"1"2"-289,0 19 864,2 0 225,-23 0-288,21 0-513,-19 0-224,-21 19 32,20 2 192,1-1-31,-2 19-65,3 21-96,-3-20 64,21 19-64,0 1-32,20-1-64,-19 1-96,19-1 64,0 1 31,0 0-159,19 0 32,1-1 0,0-19 128,1 20 32,17-41 32,3 21 96,-1-20 288,-1-20 97,21 20 31,-1-40-63,2 0-33,18-20 64,-20 1-95,20-1 95,-19-19-95,-1-2 63,-19-18-64,-1 20-63,1-21-257,-40-19-32,0 19 64,-20-19-32,-19 19 96,-21 20 257,-19 21 127,20 19-288,-22 20-256,2 0-416,0 20-1122,0 19-2497,-1 2-9482</inkml:trace>
  <inkml:trace contextRef="#ctx0" brushRef="#br1" timeOffset="10835.6198">14748 3974 7110,'-20'0'1346,"20"0"63,0 0 1377,0 0-672,0 0-832,20 0-642,1 0-127,-1-20-1,-2 20-159,23 0-97,-1 0-160,-1-20 0,1 20-32,-1 0-64,1-20 0,-20 20-224,0 0-321,-1 0-640,-19 0-480,-19 0-2563</inkml:trace>
  <inkml:trace contextRef="#ctx0" brushRef="#br1" timeOffset="11260.6441">14708 4013 9673,'0'0'-64,"0"20"224,0-20 1569,0 21-415,0-2-450,0 21-287,0-21-289,0 21 225,20-20-129,-20 0-160,0 0-128,20 20 1,-20-40 31,21 19 256,-1 2-32,-2-21-31,2 0-97,1 0-128,19 0-96,-1 19 0,1-19-64,-1 21 0,1-2-32,-20 1 0,19 20 32,-39-20 64,0 0 32,0 19 128,-19-19 384,-1-20 193,-20 20 128,-19-20-193,-1 20 97,1-20-384,18 0-225,-18 0 0,0-20-160,39 20-160,-20 0-321,20-20-352,20 20-608,-19 0-2050,19 0-4485</inkml:trace>
  <inkml:trace contextRef="#ctx0" brushRef="#br2" timeOffset="15004.8581">4425 4829 8071,'-19'-21'1345,"19"21"-480,-20-19 224,0 19 128,0-21-448,-1 21-577,-17 0-352,-3 0-64,3 0 128,-3 0 96,1 21-64,1-2 64,-21 2-64,1 18 32,19 1 64,-19 0-160,18 19 128,3 1-128,17-20 95,1 19 98,0 1 127,20 20 0,0-21-96,20 1 32,0 19 0,21-19-64,18-1-64,-19-19-288,39 0-192,0-1 127,0-19 97,0-20 256,2 0 0,-2-20 160,20 1 160,-20-41 65,-18 0 223,-2 1 321,-1-21-160,-17 0-192,-21 2-97,-20-21-128,0 18-192,-20-18 97,-21 20 223,3 19-256,-41 21 385,-2-2-513,2 41-32,-20-19-32,20 38-384,18 2-1186,2-1-1665,19 19-3363</inkml:trace>
  <inkml:trace contextRef="#ctx0" brushRef="#br2" timeOffset="15857.9069">8852 4849 6502,'0'0'736,"0"-20"-672,-20 20 609,20-21 1313,-20 21-481,2-19-384,-3 19-416,-19 0-224,20 0 95,-39 0-160,19 0-95,-19 19-225,18 22-96,-17-2 0,-3 1-32,22 0 64,-21 19-192,21 1 96,-1 19 32,20-19 0,20 20 96,0-2 32,20 2-64,20-20-64,19 0-32,1-1 32,-1-18-64,20-22 32,1 1 128,0-20 64,-1 0 288,20-20 65,-19-20-33,-1-20 96,1 1 65,-21-1-257,-19 1 129,-21-21 31,1 1-191,-20-1-225,-39-19-32,-1 39-256,-19-19 704,-1 39-672,-19 0 576,0 21-448,0-1-64,-2 40-224,22-20-1218,-1 39-2017,21 1-5445</inkml:trace>
  <inkml:trace contextRef="#ctx0" brushRef="#br2" timeOffset="16787.9602">14807 5087 1185,'-18'0'9385,"18"-20"-8072,0 20 320,0 0-191,0 0-417,0 0-641,0 0-256,-20 20 64,20-20 257,-21 39-65,1-18-32,-19 18 65,19 1 63,-20 19-95,20-18-97,20-2-32,-19 1-96,19-20 65,19 19-1,1-19-64,20 0 128,-1-20 0,22 20-127,18-20-33,0 0-96,0 0-64,1-20-160,-21 20-193,0 0-191,-19-20-161,-19 20-320,-1 0-513,-20-20-1665,-20 20-3107</inkml:trace>
  <inkml:trace contextRef="#ctx0" brushRef="#br2" timeOffset="17025.9738">15026 5246 13388,'-20'20'641,"20"-1"-449,-19 22 1281,19 17-95,-20 3-770,0-2-319,20 1-129,-20 19-160,20-38 128,0 17-288,0-17-289,0-2-416,0-19-256,20-1-384,-20 2-1250,-20-1-4259</inkml:trace>
  <inkml:trace contextRef="#ctx0" brushRef="#br2" timeOffset="17957.0271">4425 6140 8680,'0'-40'1473,"0"20"-320,0-20 737,-19 21-288,-21-1-962,-1 20-416,-17-20-192,-1 20-96,-22 20-32,22 0 96,-20-1-64,0 21 64,-2 0-64,22 19 64,-1 1 32,21 0 64,-1 20-96,20-1 32,20 0-32,0 21 32,20-20-192,20-1-384,19-20-225,22 1 32,18-20 481,-20-21 256,20 1 96,-20-20 449,0 0 351,21-39-95,-21 19 32,-19-40-32,-1 21-225,-19-21-31,-19-20-97,-21 21-160,-21-21-95,1 21-193,-20-21 0,-19 21 0,0 19-96,-1 0-257,-19 21-159,20 19-513,18 0-1602,1 0-3042</inkml:trace>
  <inkml:trace contextRef="#ctx0" brushRef="#br3" timeOffset="20020.1451">4386 6160 2562,'20'-20'192,"-20"20"-128,0-20 1121,0 20 1154,0 0-322,0 0-575,0-20 159,0 20 161,0-20-64,-20 20-481,0-20-417,0 20-415,-19-20-193,-1 20-96,-1 0-32,2 0 32,-21 0 128,21 0-159,-21 0 31,1 0 32,19 20-32,-19 0-64,0 0-64,-2 20 64,21-1 0,1 21-32,-1 0-32,1 0 192,19 19-192,0-19 32,20 19 0,0-19 64,20 20-32,0-41-32,-1 21 64,41-1 32,-21-19-64,21 0 0,-1-1 32,2 1 0,-2-20 65,1 19-226,19-18-63,-20-21 192,-19 19-96,19-19 96,2 0 64,-22-19 161,1-2 95,-1-18 128,1-21-159,-20 1 319,0-1-319,-1-19 63,-19 19-160,0-20-128,0 1-32,0 0 64,-19 19 1,-1 1 127,0 18-64,0-18 32,0 40-32,-19-22-128,-1 22-256,-19 19 96,18-21-192,3 21-289,-3 0-159,21 0-321,-19 21-737,19-2-2274,0 1-8616</inkml:trace>
  <inkml:trace contextRef="#ctx0" brushRef="#br3" timeOffset="20755.1871">8873 5961 13004,'-41'-20'352,"21"0"-160,2 20 641,-23 0 32,1 0-609,1 0-320,-21 20 32,1 20 64,-2-20-32,23 39-32,-23-19 0,22 20 0,-1 19 32,20 1-96,1-1 192,19 1-128,39-1 64,-19 1-128,39-21 32,2 1 32,18-20 32,0 0 0,1-21 0,-1 1 32,21 0 32,-21-20 32,-20-20 160,21 0 65,-21-19 127,-19-21 64,-1 21 225,-19-41 0,0 0 96,-20 1-449,-40-1-288,20-19-32,-39 19 192,19 1 161,-39 39-161,20 0-352,-20 20 32,-2 20-32,22 0-641,0 20-1665,19 0-4068</inkml:trace>
  <inkml:trace contextRef="#ctx0" brushRef="#br3" timeOffset="21520.2308">14728 6299 15694,'-59'0'609,"39"0"-321,20 0 961,0 0-224,20 0-544,0 0-129,39 20-160,0-20-32,2 19-224,-2-19 0,1 21-32,-21-1-128,1-1 32,-20 1-128,-20-20 191,0 20 226,-20 20-194,0-20 1,-20 19 0,21-19-32,-1 20-32,20-19-128,0 17-1,0-17 1,0 19 96,20-1-128,-1-19 256,1 0 96,0 0 192,-20 0 320,-20-1 385,-19 1-96,-21-20 64,1 20-289,-2-20-479,2 0-33,-20 0-321,39 0-703,1 0-1379,-1 0-3490</inkml:trace>
  <inkml:trace contextRef="#ctx0" brushRef="#br0" timeOffset="24564.405">16654 4093 8776,'0'-20'1057,"0"20"-801,0 0 577,-20 0-545,20 0-352,-19 0-64,-1 20 64,0-20 64,20 39 32,-20-18 160,20 18 0,0 1-128,0 19-32,20 2-64,0-22-448,19 1 160,21 0 223,-1-21 258,1-19 383,-1 0 833,20 0 65,-18-19-353,-22-21-256,1 0-65,-20 1 1,-20-1-160,0 0 31,-20 0-255,-20 0-193,1 1-192,-22 18-64,23 2 0,-23 19-96,22 0 31,-1 0-319,20 0-673,0 19-1249,20 21-2050,20-20-4869</inkml:trace>
  <inkml:trace contextRef="#ctx0" brushRef="#br0" timeOffset="24737.4148">17368 4331 9801,'0'21'6982,"0"-21"-7622,0 0 800,0 0 96,-20 0-448,20 0-1506,20 0-1953,-20 0-1025</inkml:trace>
  <inkml:trace contextRef="#ctx0" brushRef="#br0" timeOffset="25148.4384">17607 4153 5252,'0'-21'4228,"0"2"-3907,20 19 1376,-20 0-608,19-20-960,-19 20-129,20 0 64,0-20 224,-20 20 160,0 0-31,0 0-97,-20 20-480,0-20-449,-19 20 33,19 20 63,-20-21 225,21 21 160,-1-20 64,0 20-64,20-21-32,20 21-513,0 0-416,19-20 128,21 20 256,-1-20 321,-18 0 224,-3 19 320,3-19 224,-21-20 129,-20 20 448,0 0 672,-20-20 129,-21 20-609,3-20-160,-3 0-449,-18 19-447,-1-19-65,21 0-97,-1 21-415,0-21-833,21 19-2755</inkml:trace>
  <inkml:trace contextRef="#ctx0" brushRef="#br0" timeOffset="26165.4966">17170 5126 9352,'0'0'-448,"0"0"320,0 21 1537,0-2 257,0 1-513,0 1-64,0 18 32,0 0-128,0 21-449,0-21-351,0 2-129,20 18-96,-20-39-449,20 20-800,-20-20-1474,20-20-2081</inkml:trace>
  <inkml:trace contextRef="#ctx0" brushRef="#br0" timeOffset="26483.5148">17448 5345 7366,'-19'39'-2658,"19"2"2145,0-2 930,0 1-385,19 20-545,1-40 610,20 19 639,-20-19 1250,19-20 224,1 0-384,19 0-193,-19-20 65,-1 0-417,2-19-352,-1 19-96,-40-20-128,0-19-129,0 19-352,-40 19-288,-1-18-128,-18 20 96,-20 19-192,19 0-929,1 0-1410,0 0-3843</inkml:trace>
  <inkml:trace contextRef="#ctx0" brushRef="#br0" timeOffset="27175.5544">17190 6478 14541,'-40'-20'513,"40"20"672,0 0 64,0 0-512,0 0-833,40 0 32,0 0 32,19 20 0,0 0-33,2-1-31,-22 21 0,-19 0-64,0 0-224,-20 0-1,0 0 321,-40-1 192,21 1 129,-21-20 223,-1 19 161,3-19 31,17 0-63,1-20-321,20 20-31,0-20 95,41 20 64,-3-20-127,23 20-193,-2-20-160,20 0-257,-19 0-608,-1 0-736,-19 0-1442,-1 0-5541</inkml:trace>
  <inkml:trace contextRef="#ctx0" brushRef="#br1" timeOffset="35940.0556">4009 7710 7046,'-40'0'5093,"40"0"-4388,-20-20-353,0 20 929,20 0-32,0 0-576,0 0-513,0 0-32,20 0 257,20 0-97,-1 20-96,1-20-224,0 0 64,-1 0-64,1 0 64,-19 0-160,-3 0-160,-18 20 64,20-20 95,-20 19 129,-20 1 0,20 0 0,0 0 0,-18 20-64,18-21-96,0 1-128,0 20 96,18-20 32,-18 0 160,20-1 32,1 2 64,-21-1-64,20-1 96,-20-19 32,-20 20 160,-1 0 65,1-20-97,2 20-32,-23-20-160,21 20 0,-19-20-64,19 0-160,-20 0-32,40 0-256,-20 0-577,20 0-1377,0 0-3236</inkml:trace>
  <inkml:trace contextRef="#ctx0" brushRef="#br1" timeOffset="36365.08">4564 7809 9577,'-20'20'1729,"20"-20"-1665,0 0 1185,20 0 897,-20 0-864,20 20-514,1-1-223,-1-19-193,-2 20-128,2 0-127,21 0 31,-21 0-96,-2-20-289,3 20-31,-1-20-384,0 0-417,-20 0-545,20 0-896,-20 0-1410</inkml:trace>
  <inkml:trace contextRef="#ctx0" brushRef="#br1" timeOffset="36567.0914">4803 7789 1473,'0'20'8456,"0"0"-8424,0 0 641,-20-1 1985,0 1-992,-1 20-994,3 0-480,-2-21-95,0 22-33,-1-22-289,21 1-639,-20 0-1411,20-20-1760,20 0-4548</inkml:trace>
  <inkml:trace contextRef="#ctx0" brushRef="#br1" timeOffset="36892.11">5040 7710 12491,'20'0'769,"0"-20"-353,1 20 1154,-1 20-321,-2-20-865,3 20-287,-1-20-97,-20 19 0,20 1 0,-20 0-193,0 0 129,0 0 96,-20 0-32,20-1 128,-20 1-128,20-20 97,0 20-97,0-20 192,20 0 96,0 20-32,0-20-160,19 0-192,1 0-128,-20 20-320,19-20-642,-19 0-2625,-20 20-4869</inkml:trace>
  <inkml:trace contextRef="#ctx0" brushRef="#br1" timeOffset="38010.174">3989 8544 4868,'20'40'673,"-20"-20"-481,0-1 224,19 21 962,-19-19-161,0-2-192,0 1 32,0 0 128,0-20-192,0 0-64,0 0-64,0 0-417,-19 0-224,19-20-256,0 0-224,0 1 32,19-21 31,-19 19 1,20 2 64,0 19 64,-20-20-32,20 20-64,0 0 0,-20 0-32,19 20-65,-19-1-159,0 2 160,0-2 224,20-19-32,-20 21 32,0-21 0,0 0 96,0 0 96,20-21-128,-20 2-353,20 19-191,1-21 192,-3 2 95,2 19 161,1-20 0,-1 20 128,0 0 225,-2 20 287,3-1-31,-21 2 63,20-2-416,-20 21-256,0-20-320,20 0-577,-20 0-320,20-20-1474</inkml:trace>
  <inkml:trace contextRef="#ctx0" brushRef="#br1" timeOffset="38407.1967">4643 8564 9833,'-38'0'3908,"17"0"-4069,1 20 193,0 0 545,-19-1-97,19 2-480,20 19-32,0-21-192,0 1-128,20-20 256,-1 0 96,1 0 64,20 0-32,1-20-32,-23 1 32,2-2 32,1 2 32,-1-2-64,-20 2 0,0-1 32,0 0 0,-20 0-64,20 0 449,-21 20-193,21 0-96,-20 20-128,20-20 64,0 20 64,0 0-32,20 0 97,1-1-97,-1-19-256,0 21-97,19-21-127,-19 0-385,20 0-512,-21 0-769,1 0-480,20-21-1250,-40 2-31,20-1 2435</inkml:trace>
  <inkml:trace contextRef="#ctx0" brushRef="#br1" timeOffset="38580.2066">4823 8246 11306,'-20'0'577,"20"40"-65,20-20 930,-20 19-353,19 2-641,1-2-288,0 0-160,0 2-352,0-2-321,-1-19-31,1 20-450,0-40-735,-20 19-1314</inkml:trace>
  <inkml:trace contextRef="#ctx0" brushRef="#br1" timeOffset="38731.2152">4783 8544 13837,'-20'0'928,"20"-20"-575,20 20 832,0-19-160,0 19-897,19-20-128,1-1-96,-1 21-449,1-19-1024,1-1-1378,-23 20-1825</inkml:trace>
  <inkml:trace contextRef="#ctx0" brushRef="#br1" timeOffset="38948.2276">5080 8524 6053,'0'40'865,"0"-20"-897,0 0 1057,0-20 1505,0 0-320,0 0-1249,0-20-640,0 0-353,21 0-193,-21 0-159,0 1-385,0-1 1,0-1 319,0 2 97,0-1-65,0 0 353,0 20 321,0-19 31,0 19-352,20 0-320,-20 0-1987,18 19-3875</inkml:trace>
  <inkml:trace contextRef="#ctx0" brushRef="#br1" timeOffset="39106.2367">5299 8405 9256,'0'-19'1314,"0"19"-1347,0 19 1123,0-19 255,0 20-1057,0 0-416,0-1-801,20 2-801,-1-21-1088</inkml:trace>
  <inkml:trace contextRef="#ctx0" brushRef="#br1" timeOffset="39258.2453">5299 8306 11242,'-20'-40'1025,"20"20"-288,0 20 1024,0-20-1344,0 20-930,0 0-2433,20 0-3428</inkml:trace>
  <inkml:trace contextRef="#ctx0" brushRef="#br1" timeOffset="39445.256">5498 8326 12587,'20'39'577,"0"-39"704,-2 21 865,-18-2-1377,21 1-673,19 0-384,-20-1-353,-1 2-352,1-21-768,0 20-385,0-20-225,-20 0-2241</inkml:trace>
  <inkml:trace contextRef="#ctx0" brushRef="#br1" timeOffset="39604.2651">5676 8306 11466,'-39'39'2307,"19"2"-2115,20-22 1217,-20 21 417,0 0-1314,-1-1-576,21-19-897,0 20-2530,0-20-8745</inkml:trace>
  <inkml:trace contextRef="#ctx0" brushRef="#br1" timeOffset="40470.3148">2481 4291 14573,'0'21'-192,"0"-21"64,18 0 256,2 19 32,21 2 64,18-21-127,1 0-194,-1 0 1,0 0-160,-19 0-416,21-21-1026,-23 2-1761</inkml:trace>
  <inkml:trace contextRef="#ctx0" brushRef="#br1" timeOffset="40686.327">2898 4153 12716,'-41'0'1313,"41"0"-1153,0 0 128,0 0-320,20 0 385,1 19-97,17 1-96,3 0-32,18-20-64,-19 20-32,-1 0-64,1 0 0,-20-1 0,0 2-96,-20-2 160,0-19 64,-20 21-416,-20 18-994,1-19-2914</inkml:trace>
  <inkml:trace contextRef="#ctx0" brushRef="#br1" timeOffset="40917.3403">2481 5266 12555,'-21'19'3043,"21"-19"-4260,21 0 1057,-3 0 352,43 0-64,-2 21-704,-19-21-2595,19-21-2082</inkml:trace>
  <inkml:trace contextRef="#ctx0" brushRef="#br1" timeOffset="41169.3548">2778 5147 12139,'-20'0'288,"20"0"545,0 0-160,20 0 416,19 0-577,-19 0-416,41 19-64,-23-19 64,23 20 33,-22-20-97,21 21-32,-41-21-64,1 0-65,0 19 33,-20-19 64,0 20 160,-20 0-224,0-1-672,-19 2-257,-1-1-801,1-1-1794,-2 1-3779</inkml:trace>
  <inkml:trace contextRef="#ctx0" brushRef="#br1" timeOffset="41544.3762">2619 6359 16495,'-21'20'320,"3"-20"-1152,-2 0 671,20 0 1090,20 19 32,19-19-416,1 0-385,-1 0-64,21 0 64,-21 0-192,21 0-480,-1 0-1122,-19-19-1729,1-1-4004</inkml:trace>
  <inkml:trace contextRef="#ctx0" brushRef="#br1" timeOffset="41788.3902">2936 6260 15598,'-20'19'64,"20"1"-608,0 0 864,20-1 705,21-19-352,18 21-641,1-21 0,-21 20 160,21-1-32,-41-19-96,21 20-64,-20 20 256,-20-20 97,0 19 127,-20 1-95,-20-20-97,1 21-96,-1-22-192,1 21-128,-1-40-449,20 19-768,-19-19-2851</inkml:trace>
  <inkml:trace contextRef="#ctx0" brushRef="#br1" timeOffset="42446.4277">4208 2643 9320,'0'-21'3876,"0"42"-4068,0-21 224,0 19 1121,0 21-224,0 0-705,0 0-128,0 19 0,0 1 0,18-21-96,-18 1-32,0-20-32,0 20-256,0-21-449,0-19-896,0 20-1474,-18-20-4356</inkml:trace>
  <inkml:trace contextRef="#ctx0" brushRef="#br1" timeOffset="42685.4415">4108 3020 13292,'19'39'0,"-19"-19"0,20 0 160,0 20-64,0-20-32,1-1-64,-3 2-128,2-1 128,21 0 385,-21-20 800,-2 0-128,3-20-417,-1 0-319,0 20-33,-20-21-160,0 2-352,0-1-513,20 1-544,-20 19-865,39-21-705,-19 21-2978</inkml:trace>
  <inkml:trace contextRef="#ctx0" brushRef="#br1" timeOffset="42965.4575">5457 2543 14029,'0'-20'512,"0"40"-1665,0 0 1313,20 19 577,-20 2-128,0-2-481,21 21 0,-1-1-64,-20 1-64,20-20-288,-20-1-129,18 1-63,-18-20-737,0 0-1442,-18-20-2882</inkml:trace>
  <inkml:trace contextRef="#ctx0" brushRef="#br1" timeOffset="43247.4735">5319 2820 13516,'19'21'-160,"1"-1"512,-20 0 1122,20 20-673,0-1-513,0-19-256,1 20 96,-3-1-64,2 1 32,1-19 0,-1-2 96,0-19 193,-2 0 287,3-19-95,19-2-225,-20 1-191,-1-19-97,1-1-64,0 20 64,0 0-417,-20 0-512,0 1-1665,0 19-4517</inkml:trace>
  <inkml:trace contextRef="#ctx0" brushRef="#br1" timeOffset="44869.5663">8753 7391 15022,'-20'-19'416,"0"-1"-352,40 20 128,0 0 161,0 0-97,39 0-160,-18 20-128,18-1-32,1 1 64,-21 0-32,1 0-96,-1 0-96,1 0 63,-40-1 129,20-19 32,-20 20 64,0-20 129,-20 21 31,20-21-224,-20 0-32,20 19-64,0 2 0,20-2 64,-20 0-193,20 22 65,0-21 128,-20 0 32,0 0 0,-20-1 64,0 1 321,0 0 351,-19-20 97,-1 0-256,0 20-97,-19-20-128,18 0-384,23 0-64,-2 0-448,-1 0-577,42 0-1666,-1 0-1441</inkml:trace>
  <inkml:trace contextRef="#ctx0" brushRef="#br1" timeOffset="45144.582">9428 7591 14765,'-39'0'673,"39"0"-705,0 0 1377,18 19 129,3 0-673,19-19-577,0 21-32,-1-1-128,21 0-64,-21 0-320,2 0-417,-3-20-96,3 0-480,-21 19-929,0-19-865,-20 0-1794</inkml:trace>
  <inkml:trace contextRef="#ctx0" brushRef="#br1" timeOffset="45346.5936">9687 7570 9256,'0'0'2531,"0"0"-2691,0 21 1537,-21-21 769,1 19-993,0 21-480,-19-20-257,-1 20-256,20-1-96,1-19-128,-1 20-769,20-40-1056,0 20-1539,0-20-3138</inkml:trace>
  <inkml:trace contextRef="#ctx0" brushRef="#br1" timeOffset="45842.622">10043 7391 11979,'20'-19'1697,"-20"19"-1408,0 0 1729,41 0-449,-23 0-896,43 0-257,-23 0 289,3 19-577,-1 1-64,-1 0-64,-19 20-96,-20-20-96,0 19-289,0 1 193,-20-19 0,0 17 128,1-17 256,-21-1 96,20-20 192,20 20-31,0-20-161,0 0 192,20 0-192,0 20 161,19-20-161,1 0-64,0 0-256,-1 20-32,-19-20-417,0 0-1024,0 0-1667,-20 0-6661</inkml:trace>
  <inkml:trace contextRef="#ctx0" brushRef="#br1" timeOffset="49846.851">15086 7670 8648,'-40'0'1537,"20"0"417,0 0 224,20 0-384,0 0-289,0-20-736,20 20-609,0 0-32,20 0-64,19 0-32,0 0-32,-19 20 0,1-20-96,-2 20-64,-19-20-64,-20 20 64,0 0-33,0-20 97,-20 19 96,1 1 64,-1 0-128,0 0 96,-1 0-64,21 0-64,0-1 160,21 1-64,-1 20 0,19-20 0,-19-20 0,0 20 32,0-1-64,0-19 160,-20 0-31,0 0 351,-20 0-288,0 0-128,-20 0 0,1 0-96,19 0 32,-21-19-128,3 19-192,17 0-481,21 0-1121,0 0-1697,21 19-706</inkml:trace>
  <inkml:trace contextRef="#ctx0" brushRef="#br1" timeOffset="50207.8716">15741 7868 5829,'0'0'3491,"0"0"-2562,0-19 1666,0 19-289,0 0-705,0 0-640,0 0-192,0 0-128,20 19-33,0-19-352,0 20-127,-1 0-65,21 0-32,0 0 32,-1 0-160,1-20 0,-1 19-97,-19-19 1,0 21-352,1-21-385,-21 0-705,20 0-1665,-40 0-1634</inkml:trace>
  <inkml:trace contextRef="#ctx0" brushRef="#br1" timeOffset="50415.8836">16018 7789 9641,'0'0'3811,"0"0"-3971,-18 20 544,18 0 802,-41 0-514,21-1-416,0 21-159,-19 0-33,19-1-32,-20-18-32,21-1 0,19-1-321,-20 1-864,20-20-1281,0 0-2179</inkml:trace>
  <inkml:trace contextRef="#ctx0" brushRef="#br1" timeOffset="50754.9029">16119 7730 13356,'0'-20'1089,"18"20"-672,23 0 1857,-21 0-1121,19 0-641,1 20-448,0-1 0,-21 1-128,1 0 32,0 20-96,-20-20-32,-20 19 96,20-19 32,-20 20 32,-19-20 96,19-1-64,20 2 128,0-21 64,0 20 97,0-20 31,40 0-64,-21 0-63,21 0-225,1 0-64,-3 0-673,3 0-544,-21 19-1090,-2-19-4515</inkml:trace>
  <inkml:trace contextRef="#ctx0" brushRef="#br1" timeOffset="53792.0766">3651 7431 8071,'0'20'385,"20"-20"-385,-20 0 576,39 0 161,-19 0 416,20-20-32,19 20-577,2 0-159,38-20 31,0 20 129,21-20-33,18 20-159,21-19-161,-1-1-32,21 20 32,1-20 96,-2 20 1,0-20-225,-18 20 32,-22-20-64,-19 20-96,-20 0-161,-20-20-63,-18 20-320,-22 0-930,1 0-896,-40 0-1186,0 0-3713</inkml:trace>
  <inkml:trace contextRef="#ctx0" brushRef="#br1" timeOffset="54665.1266">8197 7352 4996,'20'0'833,"0"0"384,20 0 160,-1 0-320,1-20-416,39 20-289,-20 0-288,41 0 1,19-20-33,0 20 32,21-20 0,38 20 64,0-20 128,41 1-32,0-1 33,19 20-33,-21-20 320,-17 20 545,-21-20-384,-21 20-705,-39 0 0,-20 0-128,-20 0-577,1 20-800,-20-20-225,-20 0-192,-21 0-224,1 0-2114</inkml:trace>
  <inkml:trace contextRef="#ctx0" brushRef="#br1" timeOffset="56865.2525">13835 7868 7014,'0'0'1313,"20"0"-864,-20 20 928,0-20-480,0 0-353,21 20 33,-21-20-161,0 20-95,0 0 127,18 0 65,-18 20-417,0-20 32,0-1 160,0 21-128,0-20 32,0 0 33,0 20-33,0-40 128,0 19-64,0 2 65,0-2-97,0-19-96,0 20-32,0-20 0,20 20-32,-20-20 0,20 20 0,-20-20 32,21 0 1,-1 20-1,-2-20-32,3 0 32,-1 20-32,0-20 0,19 0-32,1 0 32,0 0-64,-1 0 0,21 0 32,-21 0 0,22 0-64,-2 19 64,1-19-32,-1 0 0,0 20 0,21-20 32,-21 0 0,20 21-32,21-21 64,-1 0 0,0 0 64,20 0-96,-19 0-32,19 0 32,0 0-96,19 0 160,2-21-160,-21 21 32,39 0 64,-18 0-192,0-20 288,-2 20-256,21 0 32,-21 0-128,22-19-96,-22 19 31,1 0-63,1 0 96,-2 0 128,1-20 0,1 20 128,-22 0 0,21 0 0,1 0 0,-22 0 32,-19-20-64,20 20 32,-19 0 32,-20 0 64,-21-20 128,0 20 64,1 0-32,-39-20-31,17 20-129,-18 0-32,1 0 64,-21-20-32,20 20 0,-20 0-64,-20-19 0,20 19 96,0-21 225,-21 21-129,21-19 32,-20-1-192,20 0-128,-20 0-352,2 20-1122,-3-20-2914</inkml:trace>
  <inkml:trace contextRef="#ctx0" brushRef="#br1" timeOffset="58712.3582">14967 8207 1409,'-20'0'2754,"20"0"-1472,0-21 223,0 21 1,0 0-1,0 0-448,0 0-448,0 0 191,20 0-127,-20 0-257,20 21-256,-1-21-95,21 0-33,0 0-32,19 19 0,0-19-129,22 20-319,18-20 64,0 0 191,0 20 129,1-20 0,-1 0 0,20 0 64,-19 0 0,19 0-32,-1 0 96,-19-20 161,0 0 63,-18 20-160,-22-19 160,0-21 32,-19 20-159,0 0 159,-21-20 256,1 0-95,0 1-65,-20-1-31,0-20-33,0 20 32,0 21-95,-20-21-1,20 0 32,-20 20-64,-19-19-63,-1 19-97,-19-20-32,-2 19-32,2-17-96,-20 17 0,-20-19 64,0 20-64,-20 1 32,-21-1 0,2 20 0,19-20 32,-21 20-32,21 0-353,1 20 609,-1 0-224,19-1-192,20 22-96,21-22 160,0 2 96,39 17-32,-21-17 0,41 19 32,-20 0 64,20-1-64,0 21 64,20-21-64,-20 21-225,21-20-31,-1 0 192,19-1 96,-19 1-64,20-20 64,-20 0 0,19 0 32,-19 0 0,20-1-32,-1 2 0,22-2-256,-23-19-1089,3 20-1282,18-20-192,-19 0-1024</inkml:trace>
  <inkml:trace contextRef="#ctx0" brushRef="#br1" timeOffset="65154.7265">4663 12856 9064,'-38'-19'1089,"18"-1"128,-1 20 513,1-21 160,0 21-225,0-20-384,1 20-448,-1 0-224,20 0-481,-20 0-96,40 0 128,-20 0 0,20 0-64,19 20 0,1-20-96,1 21 33,-3-1-98,3-20-95,-21 19 32,19-19-64,-19 20 96,-20-1 128,0 2-96,0-1 32,-20 20-32,20-21-160,-21 21-321,21 0 129,0-20-97,0 19 161,21-19 224,-1 0 96,0 0 64,0 0 96,-1-20 64,1 20 288,-20-20 65,0 19 0,0-19-321,-20 0 64,-19 0-224,19 20-64,0-20-192,-19 0-289,19 21-447,0-21-770,-1 0-1954,21 0 65,0 0-2146</inkml:trace>
  <inkml:trace contextRef="#ctx0" brushRef="#br1" timeOffset="65421.7418">5139 13055 9737,'21'0'2114,"-21"0"-1442,0 0 1282,0 20-128,20-20-737,-20 0-769,20 20 289,0-20-257,19 20-256,1-1 32,-20-19-192,19 20-128,1-20-224,1 20-97,-23-20-223,2 0-321,1 0-97,-21 0-1088,0 0-961,0-20-448,0 0-1570</inkml:trace>
  <inkml:trace contextRef="#ctx0" brushRef="#br1" timeOffset="65571.7504">5457 12976 6277,'-18'-20'1794,"-3"20"-449,21 20 1346,-20-1-353,0 1-1089,0 20-704,0 20-449,-19-21-224,19 21-833,-20-1-833,21 1-64,-1-21 1,20-18-1699</inkml:trace>
  <inkml:trace contextRef="#ctx0" brushRef="#br1" timeOffset="65918.7703">5617 12916 12139,'20'40'865,"-1"-40"-193,1 20 482,0-1 575,0-19-672,19 20-737,1-20-223,-20 20-97,19-20 0,-19 20-32,0 20 64,-20-20-32,0-1 32,0 1 96,0 0-32,0 0 96,-20 0 256,20 0 33,-20-20-97,20 19 1,0-19-65,20 0-256,0 20 32,1-20-192,-1 21-288,-2-21-161,23 0-704,-21 19-1089,0-19-2755</inkml:trace>
  <inkml:trace contextRef="#ctx0" brushRef="#br1" timeOffset="67015.8331">2857 9617 11402,'0'21'64,"-20"-21"-704,20 0 480,20 0 768,0 0 257,1 19 0,17-19-481,3 20-192,18 0-160,1 0-512,-1-20-449,0 20-384,1-20-705,-1-20-1922</inkml:trace>
  <inkml:trace contextRef="#ctx0" brushRef="#br1" timeOffset="67238.8457">3214 9538 10954,'-19'20'128,"38"-20"-1185,1 20 993,20-20 160,-1 20 449,22-1 63,-23 2-448,23-2-128,-2 1-128,-39 0 160,20 20 64,-40-20 97,0-1-1,0 1 0,-20 0 32,0 0-512,-20 20-1794,1-21-4068</inkml:trace>
  <inkml:trace contextRef="#ctx0" brushRef="#br1" timeOffset="67447.8577">2916 10611 6598,'-18'20'8167,"36"-20"-8903,2 0 672,21 0 128,18 0-32,1-20-32,19 20-1217,-20-19-2371,20 19-3266</inkml:trace>
  <inkml:trace contextRef="#ctx0" brushRef="#br1" timeOffset="67684.8714">3234 10432 14445,'-20'0'1185,"20"0"-2338,0 20 961,20-20 288,20 0 256,19 20 33,2 0-289,-2-20 32,-19 19-64,19-19-32,-39 21-64,0-21-64,-1 19 0,-19-19 320,-19 20 32,-1 1-448,-20-2-769,20 1-672,-19 0-2884</inkml:trace>
  <inkml:trace contextRef="#ctx0" brushRef="#br1" timeOffset="68233.9027">3076 11783 12651,'0'0'353,"0"-19"-545,20 19 288,-20-20 96,19 20 288,21 0 33,-20-20-225,19 20-128,1 0 0,0 0-128,19-20 0,-18 20-64,-23 0-256,23 0-481,-21 0-704,0 0-96,-1-20-609,-19 20 288,0-20 1249,0 1 641,-19 19 224,-21-20-160,19 0 353,1 0 1344,2 20-1312,18-20-225,0 20 673,0 0-224,18 20 255,2-20-255,21 20-257,-2 0 161,1-20 96,0 20-385,-1-20-224,-19 19-96,-20 1 128,0-20 545,0 20-225,-20 0-384,0 0-865,-19 19-1377,19-19-2626</inkml:trace>
  <inkml:trace contextRef="#ctx0" brushRef="#br1" timeOffset="70039.0059">9110 12200 9961,'-19'20'1057,"19"-20"-961,0 0 288,0 0 1058,0 0-866,19 0-223,1 0 159,20 20-160,-1-20-127,1 20-129,19 0-96,-18 0 0,-1-1 0,-22 1-32,-18 1 32,0-21 32,0 19 64,0 21 96,-18-21 192,-2 22 33,-21-21 95,3-1-95,-3 2 31,1-2-160,21 1-192,-1-20-64,20 20 129,20-20-129,-20 20-225,39-20-191,1 0-128,-1 0-289,2 0-480,-1 0-865,-1 0-513,1 0-1409</inkml:trace>
  <inkml:trace contextRef="#ctx0" brushRef="#br1" timeOffset="70306.0213">9745 12419 7975,'21'-20'4324,"-21"20"-3939,0 0-1,20 20 1185,-20-20-159,20 0-481,-20 19-449,39 2-320,-19-1-64,20 0-96,-21-1-96,21 2-256,-20-21-417,19 19-288,-19-19-288,0 0-449,0 0-224,-20 0-1313,0-19-1473</inkml:trace>
  <inkml:trace contextRef="#ctx0" brushRef="#br1" timeOffset="70507.0327">10063 12300 2850,'0'19'6791,"-20"-19"-5414,20 20 961,-20 1-480,1-2-865,-1 1-609,0 0-288,-20-1-96,21 22-256,-1-21-64,0-1-257,0 21-544,20-20-480,-20 0-289,20 0-544,0-20-1026</inkml:trace>
  <inkml:trace contextRef="#ctx0" brushRef="#br1" timeOffset="70983.0599">10262 12260 9352,'40'20'1153,"-21"-20"449,21 0 512,-20 20-705,20-20-928,-21 19-417,1 1 64,0 1-96,-20-2 64,0 1 32,0 0 192,0-1 65,0 2-65,0-1 129,-20 19-129,0-39 96,1 21-31,-1-2-193,20-19 0,-20 20-96,20-20 0,0 0 64,0 20 0,20-20-127,0 0-66,-1 20-191,21-20-256,1 20-1026,-3-20-2145,-17 19-9161</inkml:trace>
  <inkml:trace contextRef="#ctx0" brushRef="#br1" timeOffset="78186.4719">14431 10651 14733,'-59'0'417,"39"0"31,20 0-256,0 0-288,0 0 192,20 19 33,-2 2-129,23-21-129,-1 20-159,-1-1 224,1-19 0,0 0 96,19-19 0,-19-1 32,-21-1 0,1 2 0,0-21 96,-20 0-31,-20 1 95,-19-1 256,-1 20-31,0 0-257,-19 0-96,0 20-96,-1 20-64,19 0 64,3 40 64,-3 0 128,21-1-96,20 1-64,20-1-64,41-19 96,-2-1-160,20 1 96,1-20 64,19 0 0,-19-20-288,-1-20-801,0 0-929,0 0-2050,-39 0-3266</inkml:trace>
  <inkml:trace contextRef="#ctx0" brushRef="#br1" timeOffset="78447.4868">15046 10691 12139,'-20'39'897,"20"-19"-1153,0 20-225,20-20-191,0 19 127,19 1 161,1-20 31,1 0 321,-23-20 449,22 0 640,-19 0-64,-1-40-321,-20 20-351,20-39 543,-20 19-31,-20-19-128,20 18-385,-20-18-224,20 19-96,-21 20 32,21-20-160,21 21-256,-1-1-481,19 20-608,1 0-513,0 0-417,-1 0-1857</inkml:trace>
  <inkml:trace contextRef="#ctx0" brushRef="#br1" timeOffset="78728.5029">15702 10810 4484,'0'39'2947,"0"-39"-2147,0 20 1378,18-40 865,-18 20-993,0-39-512,0 19-481,0-20-321,0-19-479,21 19-257,-21 0 0,0 0-32,20 1-129,0 18 65,0 2 64,-1-1-160,1 20 64,20 0-64,-20 20-385,-1-20-480,21 40-801,-20-21-1184,19 1-834,22 1-3235</inkml:trace>
  <inkml:trace contextRef="#ctx0" brushRef="#br1" timeOffset="78980.5173">16198 10631 2146,'59'0'5509,"-59"0"-2018,20-20-1249,-40 20-480,20 0-481,-39 0-704,19 0-289,-20 20-224,19 0-32,-17 20-64,38-1-32,0-19-64,20 20-64,19-20 95,1-20 194,-1 20 159,21-20 224,-21-20 129,1 0 192,1-20-65,-23 20-95,2-19 96,-20-1 31,-20 0-383,2 21-417,-23-22-161,1 41-383,1-19-641,19 19-641,0 0-929,20 19-3138</inkml:trace>
  <inkml:trace contextRef="#ctx0" brushRef="#br1" timeOffset="79262.5335">16634 10691 9961,'80'79'480,"-61"-39"-351,1-20 575,-20 19 1666,20-39-288,-20 20-544,0-20 95,0-20-319,0 0-706,0-19-191,0-1-33,0-19 32,20 18-255,-20-18 95,20-1-192,19 1-128,2 19 96,-1 20 32,19 0-96,-19 20 96,19 0 64,0 20-224,1 0 0,-1 0 0,-18 19-577,-21-18-192,18-2-672,-38 1-2595,0 1-9609</inkml:trace>
  <inkml:trace contextRef="#ctx0" brushRef="#br1" timeOffset="80489.6037">4287 9319 17520,'20'40'-64,"39"-20"224,0 19 96,40 1-192,20 0 65,1 20 223,39-1-320,20 1 192,39 20 64,1-21 97,18 20 95,41 21-95,1-21-33,-2 21-32,41-1 97,0 0-33,0 1-32,18 20 33,2-1-1,19 0-224,1 0 225,-20 1-225,-2-1 128,2-1-160,-20 1 64,0-18 129,-1-2-257,-39 0 32,0-20 64,-20 1-320,-20-2-128,-40-17 191,-18-21-511,-22-1-225,-59-19-576,-20-20-65,-38 0-319,-41 0-1090,-41-40-6534</inkml:trace>
  <inkml:trace contextRef="#ctx0" brushRef="#br1" timeOffset="81123.6399">11493 9061 15919,'20'0'1057,"-20"0"-769,0 0 64,0 0 1,-40 20-97,1-1-96,-22 21-64,-18 0-96,-20 20 64,-20-21 32,-1 21-64,1-1 192,-19 21-63,-22-20 319,2 40 32,-40-21 257,-1 20-256,1 20 31,-21 1-191,-20-1-33,2-20-64,-22 21-96,21-2-64,0 2 64,-21-1-63,22 20-97,-22-19 192,2 19 320,18-20-63,-18 20 127,18-19-63,0-1-129,2 0-160,19 0 0,19 0-95,1-20-129,18 20 32,2-39-32,58-20 32,21-1 32,20-19-192,0 0-321,-20 0-768,-1 19-1121,21-19-993,19-21-5382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05:53.25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2102 2185 352,'-18'0'1473,"-2"0"-127,20 0-65,-21 0 128,21 0-32,-20 0 161,20 0-193,-20 0-64,20 0 97,0 0-193,-20 0-385,20 0-415,0 20 127,0-20 97,0 0-129,20 20 97,20-20-193,19 0-160,40 20 33,41-20-129,18 0 0,22 0-64,-22 20 0,2-20 32,-2 0-96,0 0-32,22 21 64,-22-21-128,2 19 224,-22-19-160,1 0-32,-1 0 64,-39 0-32,1 0 32,-20 0 32,-41-19-192,-19 19-320,-20 0-129,0 0-1633,-20-21-2371</inkml:trace>
  <inkml:trace contextRef="#ctx0" brushRef="#br0" timeOffset="737.0421">3234 2404 11018,'-20'0'833,"20"0"-801,0 0-32,0 0 672,-19 20 161,19 0-513,0 0-63,-20 39 95,20-19 193,0 19 95,20 1-95,-1 0-1,21-1-127,19 1-97,22-20-32,-2-1 97,0 1 191,0-20-192,20 0-31,-38 0-129,-3-20-256,3 19 192,-22-19-384,-19 20-353,20-20-384,-21 0-768,-19 0-1506,0-20-4517</inkml:trace>
  <inkml:trace contextRef="#ctx0" brushRef="#br0" timeOffset="2221.1269">4445 2980 3267,'0'0'64,"0"-20"-865,0 20 641,20 0 0,-20 0-289,0 0-544,0 0 257,0 0 705,0-20 62,0 20 673,0 0 321,0 0-256,20 0 480,-20 0 321,0 0-161,0 0-288,0 0-224,0 0 64,0 20 384,0-20 96,20 20-640,-20 20-449,0-20 65,0 19-33,0 2-96,0-22-31,0 20 63,0-18 0,0-21 1,0 20 95,0-20 97,0 0 95,-20 0-192,0-20-127,20-1-193,0 2-128,0-20-32,20-2 32,0 2-32,-1-1 128,1 20-128,20 0 32,-19 0 32,17 1-193,-18-1 1,21 20-448,-21 0-642,-2 0-479,-18 0-834,21 0-640,-21 20-2498</inkml:trace>
  <inkml:trace contextRef="#ctx0" brushRef="#br0" timeOffset="2596.1484">4803 3139 7943,'0'0'4997,"0"0"-6791,20 0 1954,-20 0 1794,19-19-1313,1 19-513,0-21 96,0 1 385,0 0 63,-20 1-63,0 19-1,0-20-191,0 20-129,0-20-384,-20 20-96,0 0 0,0 0-33,0 0 97,1 20 32,19 0 224,-20 19 32,20-19 1,20 20-65,-1-1 0,1-18 32,20-1-256,-1 0-128,1-20-161,1 0-256,-3 0-704,3 0-1826,-3 0-4356</inkml:trace>
  <inkml:trace contextRef="#ctx0" brushRef="#br0" timeOffset="3152.1802">5220 3099 12716,'-40'40'1153,"20"-40"-1346,-1 20 674,3-1 544,-2 22-769,20-21-224,0 0 32,0-20-64,20 19 0,-2-19 32,3 0-64,19 0 0,-20 0-128,-1-19 128,1-21 64,0 20 32,-20-1 32,0 2 96,0-1-64,0 20-128,-20-19 0,20 19-224,0 0-128,-20 19 256,20 1 192,0-1 0,0 2-96,20-1 192,0-20-96,0 20-32,19-20-32,1 0-64,0 0 64,-1 0 32,-19-20 65,1 0-65,-1-20 160,0 1 160,-20-2-31,0 2-129,0-21-128,0 1-224,-20-1-64,-21 0-225,21 1-288,-19 19 417,19 20 416,0 0-32,20 40-256,-20 0 352,0 40 161,20-2 31,0 3-128,20-2 129,0 21-33,20-21-128,-1-18 1,2 17-65,-1-37-160,-1 19 32,1-20-192,-20-20-321,-1 0-992,1 0-2211,0 0-7398</inkml:trace>
  <inkml:trace contextRef="#ctx0" brushRef="#br0" timeOffset="3699.2116">6113 3020 11146,'20'59'-1057,"-1"-18"-416,1-2 1248,-20-20 354,0 2 159,20-1-32,-20 0 417,0-20 640,0 0 1025,0 0-896,0-20-1218,0 0-128,0-20 0,0 1-96,0 18 96,20-19 64,0 40-32,-20-19 32,21 19-95,-3 0 63,2 0 320,0 19-128,1 1-63,-1 0-97,-2 20-64,3-20-224,-1-1-705,0 2-1281,-20-1-1954,20 0-4996</inkml:trace>
  <inkml:trace contextRef="#ctx0" brushRef="#br0" timeOffset="4081.2334">6569 3000 13196,'-19'20'-96,"19"0"0,-20 19 704,20-19 193,-20 20-673,20-20 0,0 20-64,20-20 1,0 0-1,-1-20 64,21 0 0,-20 0-96,0 0-64,19 0-32,-19-20-32,0 0 0,-20-1 96,0 2-385,0-20 97,0 18 288,-20 1 192,20 0-128,-20 20 32,20 0 128,0 0-224,0 20 225,0 0 319,0 1-159,0 18-97,20-20-32,-20 22-64,20-21-96,1 0-384,17-1-417,-17-19-384,19 20-1089,-22-20-1377,3-20-5253</inkml:trace>
  <inkml:trace contextRef="#ctx0" brushRef="#br0" timeOffset="4522.2586">6927 3099 10826,'0'40'1057,"0"-20"-737,0-1 1794,0 2-224,-20-1-1570,20 0-448,0 0-288,0-20 288,0 0-1,20 0 33,-20 0-32,20-20-320,-20-20-65,19 19 161,-19 2-64,20-1 255,-20 1 161,20 19 0,-20 0 64,20 0-64,0 0 32,-20 0 129,20 19-65,-20 1 32,19-20-64,-19 19-64,0 2 32,20-21 0,-20 0 32,0 0-32,20 0 96,-20 0-32,0 0 0,21-21-96,-21 21-64,20-19 32,-2 19 256,2 0 225,1 0 31,-21 0-127,20 0 191,-20 0-159,20 0-257,-2 19-64,-18 2-320,21-21-769,-1 20-1314,0 0-2561</inkml:trace>
  <inkml:trace contextRef="#ctx0" brushRef="#br0" timeOffset="4905.2806">7344 2662 13869,'-20'40'-673,"20"-21"673,0 42 897,0-23-32,0 23-577,20-2-128,-20 1-128,20-20-32,-20 19-224,19-38 64,-19 18 0,20-39 128,0 0 128,0 0-96,0 0-289,19 0-447,-19-20 351,21 20 97,-3 0 128,-18 0 160,21 20 160,-23-1 192,3 2 97,-21-1 255,0-20 97,-21 0 320,3 20-288,-23-20-545,1 0-256,1 0-320,-1 0-769,1 0-993,19-20-2082</inkml:trace>
  <inkml:trace contextRef="#ctx0" brushRef="#br0" timeOffset="5336.3052">7701 3159 13773,'20'-20'512,"0"20"-480,0 0 1634,-20 0-1122,19-19-576,-19 19 32,20-21-32,-20 21-32,20 0 96,-20-20-224,0 20 0,-20-20-33,20 20 1,-20 0-32,20 0-32,-19 0 32,19 0 127,-20 20 33,20 0 160,0 20 32,0-20 161,20-1-33,-1 22-192,1-41-128,20 20 96,0-20 64,-21 0 96,21 0 96,-20-20 161,1 0 31,-3-1-160,2 2 257,-20-1 192,21 1-321,-21-2-512,20 21 96,0-20-64,-2 0 96,3 1 0,19 19 0,-1-20 0,1 20-192,-20 0-961,0 0-2499,-20 0-7975</inkml:trace>
  <inkml:trace contextRef="#ctx0" brushRef="#br0" timeOffset="11565.6615">9290 4431 8776,'-21'20'2594,"21"-20"-2402,0 0 545,0 0 320,0 0 64,0 0-640,21 0 159,-3 0-63,2 0-65,21 0-31,-21 0-97,19 0-128,-19 0-160,0 0-31,0 0-98,0 0-479,-20 0-769,0 0-993,0 0-1506,0 0-4580</inkml:trace>
  <inkml:trace contextRef="#ctx0" brushRef="#br0" timeOffset="12423.7106">9190 4490 4195,'0'0'449,"0"0"31,0 0 1154,0 0 448,0 0-865,19 20-448,-19-20 64,0 0 320,0 20-96,0 0-257,0 0-63,20 0-32,-20-1-65,0 21-127,0-20-97,0 19-127,0-18-97,0 18-32,20 1-64,-20 1 0,0-2 96,0 1 129,0 0-257,0-1-64,0 1-32,0 20 0,0-20 64,0 20-32,0-1 32,-20 1 32,20 19 32,-20-20 96,20 21-96,0-1 128,0 1-64,-19 0 1,19-2 127,0 2-96,0 19 32,0-19-160,0 0 96,-20 19-96,20-19 33,0 19-33,0-20 64,-20 1-96,20 0 96,0-1 96,0 0-256,0 1 64,0-1 96,0-20-64,0 2-160,0 18 192,20-20-64,-20 1 0,0-1 0,0 1 0,0-21 32,-20 21-96,20-20 64,0 0-32,0 0 32,0 0 33,0-21-65,0 1 64,0 20-128,0-40 128,0 20 64,0 0 32,0-1-32,0-19-64,0 20 0,0-20-32,0 20 64,0-20-160,0 0 32,0 0 192,0 0-256,0 0 160,0 0-64,0 0 32,0 0-96,0 0 160,0 20-192,0-20 192,0 0-96,0 0-32,0 0 64,20 0-64,-20 20 32,20-20 0,-1 0 32,1 0 0,-20 0-32,20 0 32,0 0-64,1 0 0,-3 0-128,2 0-128,-20-20-321,21 20-416,-1-20-704,0 20-1634,-2-20-5990</inkml:trace>
  <inkml:trace contextRef="#ctx0" brushRef="#br0" timeOffset="14955.8553">12088 4490 6758,'-20'0'1057,"20"0"1121,0 0 416,0 0-416,0 0-736,0 0-289,0 0-288,0 0-225,0 0-287,0 0-257,0 0 32,20 0-32,-20 0 32,20 0 32,0 0-96,19 0-64,1 0 96,-19 0 1,17 0-65,3 0-32,-1 0 0,-1 0-32,-19 0-65,20 0 33,-21 0 0,21 0 64,-20 0 0,-20 0 0,0 0-64,20 0 160,-20 0-32,0 0-96,0 0 0,0 0-32,0 0 32,0 0-96,0 0 64,0 0 64,0 20 64,0-20-96,0 20-32,0-20 128,19 20-64,-19-20 0,0 20-64,0 0 160,0-1-96,0-19 0,0 40 0,0-20 0,0 0 0,0-1 32,-19 22-96,19-22 128,0 21-64,0-19-32,-20 18 64,20 1 0,0 0 64,-20 19 64,20-19-224,0 0 128,0 20 65,0 0-33,0-1-32,0 1 32,-20 19-32,20-20 64,0 21-32,0-1-32,-20 1 32,20 0-64,0-2 32,-19 2-32,19 0 0,0-1-64,-20 0 32,20 21 32,0-20 0,0-1 0,0 20 97,0-18 31,-20-3-96,20 2 64,0-1-32,-20 1-64,20-1 32,-20 0-32,20 1 0,-19 0-32,-1-1 96,20 0 64,-20 1-32,20-20 33,0-1 31,-21 1-32,21 0 0,0-1-128,0 1 160,0-1-192,0-19 225,0 20-225,0-21 0,0 1 32,0 0 0,21-20-32,-21 19 64,0-18-96,0-2 96,0 1 0,0-20-32,20 20 32,-20-20-64,0 0 64,0 0 0,0 0 96,0 0 64,0 0-96,0 0-31,-20 0-65,20-20 32,0 20-32,-21 0-96,21-20 64,-20 20 32,20 0-96,-18-19 32,-2 19 64,-21 0-64,21 0 32,-19 0-32,19 0-33,0 0-223,0 0-256,1 0-65,-1 0 33,20 0-161,-20 0-32,20 0-640,0-21-2243,20 21-7078</inkml:trace>
  <inkml:trace contextRef="#ctx0" brushRef="#br1" timeOffset="18888.0803">4724 4490 2466,'0'-19'2947,"-20"19"-1986,20-20 416,-20 20 513,20 0-385,-21-20-544,1 20-320,2 0-385,-2 20 32,-1-20-128,-19 20-96,1-1 32,-1 21-96,-19 0 0,19-1-32,20 1 0,-19 0-32,19 20 64,20-1 64,-20 1 0,20 20-32,20-21 0,-20 21-416,38-20-192,3 0-33,-1-1 257,19-19 224,0-1 192,1-19 128,-1-20 160,22 0 321,-22 0 192,20-20 31,0-19-127,2-1-128,-23 0-65,1-20-159,-18 1-129,-1-1-128,-1-19 0,-19 19-224,-20-19 673,0-1-321,-20 0 0,-19 1-160,-21 39 1,1-20 31,-20 41-128,-2-1-192,22 0-65,-20 20-992,18 20-2082,3 0-3491</inkml:trace>
  <inkml:trace contextRef="#ctx0" brushRef="#br1" timeOffset="20776.1883">9626 4768 12523,'-19'0'865,"-1"0"-288,20-19 800,0 19 96,0 0-704,20 0-641,-1 0 96,1 0-127,21 0-1,-21 0-128,18 19 0,3 2 64,-21-2-193,-1-19-95,-19 21 32,0-1 0,0-1 64,-19 1-33,-1 0 97,-21 0 96,21 0 0,20 0-288,0 19 96,0-19 96,20 0 96,1 0 0,19 20 0,-21-21-96,21 2-32,0-2 96,-21 1 32,1 1-32,-20-2 32,-20-19 448,1 20-32,-21-20-31,0 20-33,-19-20-128,0 19-96,-2-19-160,22 0-96,-1 21-320,20-21-2018,0 0-5286</inkml:trace>
  <inkml:trace contextRef="#ctx0" brushRef="#br0" timeOffset="22232.2716">4823 5584 8680,'-20'0'384,"20"-20"129,0 20 1120,-20-20 97,0 20-577,20 0 352,-39-20-1281,19 20-224,-21 0 0,3 20-64,-23 0 0,2 0 32,-1 39 0,1-18 0,-2 17-32,23 3 0,-3 18 96,3 0-64,17-19 0,21 19 0,21 0-160,-3 2-64,23-22-161,17 1-31,3-21 128,-2 1 95,20 0 129,-19-40 224,19 0 321,0-20 159,2-20-95,-2 0-33,0-39 97,-20 20 95,2-22 97,-23 2-64,-17 19-321,-21-19-63,0 0-257,-21 19 64,-38 0-32,19 1-32,-39 19-32,20 0-64,-20 20-32,19 1-160,1 19-417,-2 0-1057,2 19-2466,-1 21-8167</inkml:trace>
  <inkml:trace contextRef="#ctx0" brushRef="#br0" timeOffset="23294.3323">9825 5783 9641,'0'-41'1729,"0"41"-896,-19 0 320,-1-19-416,0 19-417,-1 19-224,-17 1-64,-3 21-32,1 17 128,21 2 97,-21 0-33,20 19-64,20 1-96,0-1-32,0-19-32,40-1-128,-1-18 32,1-2 64,19 1 64,2-20 64,-22 0 128,21-20 32,-21 0 0,1 0 32,-20-20 129,0 0 512,-20 0-289,-20 0-287,0-19-65,-20 19 64,-19-1-448,19 2-128,-19-1-129,0 20-896,-2 20-1377,22-20-3428</inkml:trace>
  <inkml:trace contextRef="#ctx0" brushRef="#br2" timeOffset="25959.4848">4704 6855 4964,'0'0'5349,"0"0"-5317,0 0 96,0 0 769,0-19 224,-20 19-512,20 0 64,0 0-257,-21 0-416,-17 0-32,18 19-32,-41 1 0,2 0-64,-1 20 96,1 19-96,18 1 95,3 19-31,-3-19 64,41 19-32,0 1 32,21-1-64,19-19-96,19 0-96,0-1 64,21-40 64,-1 2 96,21-1 160,-21-20 448,20-20 321,-20-20 320,2-19 64,-2-1-704,-41 0-64,3-19 255,-21-20-255,-20 19-353,0-19-160,-20 19 64,-21 1-32,-18 39-32,1 1-96,-23 19-96,-18 0-65,20 40-511,0-20-1154,20 39-3043</inkml:trace>
  <inkml:trace contextRef="#ctx0" brushRef="#br2" timeOffset="27286.5607">9825 7074 10698,'0'-20'704,"0"20"193,-19-20 993,19 20-224,-20-20-577,0 20-673,-1 0-256,-17 0-96,-3 0-32,1 20-64,1 0-32,-1 19 96,20 1-96,1 0 32,-1 0 32,20 0-32,20-1 0,-1-19 96,1 0 0,20 0 256,-1-20-31,1 0-33,1 0 32,-3 0-32,3-20 161,-2 0-1,-19-20-128,0 21-31,-20-21-33,20 0-32,-20 0-192,0 21 128,-20-2-224,20 2 192,-20 19-96,20 0-96,-20 0-64,1 40 256,-1 0-32,0 19-64,20 20 481,-21 1-385,21-1-96,-20-20 224,20 22-288,0-22 64,20-19 0,-20 0-160,0-1-673,0-19-640,0 0-1474,-20-20-5061</inkml:trace>
  <inkml:trace contextRef="#ctx0" brushRef="#br3" timeOffset="31457.7992">11493 4928 8968,'20'-40'2018,"0"40"-1858,-20-20 801,0 1 1345,0-1-929,-20 20-928,-20 0-385,1 0-128,-22 39 64,2 1-32,-1 0 32,21-1 32,-1 21-192,20-20 64,20-1 96,20 21 64,20-20-128,-1-20 128,21 19 32,19-18 64,1-21 128,-1-21 0,1 2-31,-1-21-1,-20 0-32,2 1 64,-23-1-159,-38 0 351,0-20-288,-20 21 64,2-21-159,-43 20 415,2 21-448,-20-1-352,19 20-737,1 0-1153,-2 20-2242,2-1-6439</inkml:trace>
  <inkml:trace contextRef="#ctx0" brushRef="#br3" timeOffset="32971.8859">5953 6656 3427,'-18'0'2338,"18"0"-1185,0 0 1089,0 0-160,0 0-769,0 0-768,0 0-257,18 0 289,2 0-193,1 0-64,-1 0-127,0 0-65,19 0-64,1 0 0,-1 0-96,-19 0-769,20 0-1249,-20 0-512,-20 0-3812</inkml:trace>
  <inkml:trace contextRef="#ctx0" brushRef="#br3" timeOffset="33693.9271">11135 5941 9929,'0'0'1922,"0"20"-1698,0-20 769,0 20 801,20 0-513,-20 19-641,0 1-191,20 20-65,-20-21-352,20 1 128,-20 1-128,0-2-512,20 0-1314,0-18-1185,-20-1-3299</inkml:trace>
  <inkml:trace contextRef="#ctx0" brushRef="#br3" timeOffset="34075.949">11533 6060 13516,'59'-20'-64,"-39"1"256,19-1 897,-19 0-512,0 20-481,-20 0-64,20 0 0,-40 0-64,0 0-64,-19 20 64,-1 0 64,0 19-64,1-19 32,19 20-64,0-20 64,-1 19-32,21-18 32,0 18 32,21 1 32,19-20 0,-1 19-64,1-18 64,-20 18-64,19-19 32,1 0-32,-20 0 0,-20 0 0,0-20 256,0 20 353,-40-20-161,20 0-255,-19 19-193,-21-19-193,1 20-543,0 0-1058,-22 0-1889,-18-20-4517</inkml:trace>
  <inkml:trace contextRef="#ctx0" brushRef="#br3" timeOffset="35201.0133">5973 7809 11434,'0'0'673,"0"0"512,0 0 865,0 0-705,21 0-896,-1 0-65,0 0-192,19 0-64,-19 0-160,20 0 64,-1 0-512,1 0-897,1 0-1218,-3 0-992,3 0-5157</inkml:trace>
  <inkml:trace contextRef="#ctx0" brushRef="#br3" timeOffset="35995.0588">11215 7253 13773,'-20'0'1537,"20"-20"-1089,0 20 289,20 0 480,0 0-736,19 0-97,1 0-384,-1 0-64,1 0 32,-19 0-64,17 20-160,-17-20-289,-21 19 321,0 1 128,0-20 96,-21 20 64,3 0-96,18 20 32,-20-21-32,20 1 32,0 20 0,20 0 0,-2-21 0,3 22 64,-1-22-64,0 2-32,0-2 64,-20 0 0,19 2-32,-19-1 224,-19-20 321,-21 20 95,-1-20-63,3 0-1,-3 0-255,-18 0-129,19 0-224,-19 0 96,19 0-545,0 0-864,21 0-1474,-1 20-5604</inkml:trace>
  <inkml:trace contextRef="#ctx0" brushRef="#br3" timeOffset="38562.2055">8972 8306 7014,'-20'20'1057,"0"-20"-544,20 0 63,0 19 481,0-19 320,0 0-255,0 0-194,0 0 97,20 0-192,20 0-224,-1 0-225,1 0-224,19 20-64,1-20-64,40 0 64,-1 0-63,0 0-1,39 0 0,2 0-64,18 0-33,1 0-127,20 0-96,-1 21-128,2-21-129,18 0-224,1 19-224,-1-19 257,1 20 159,-21 0 289,-20-1 64,22 2 128,-42-1 96,1-20 128,-19 19 64,-21-19-192,-20 0-64,-20 20-513,-19-20-1344,-20 0-33,1 0-705</inkml:trace>
  <inkml:trace contextRef="#ctx0" brushRef="#br3" timeOffset="39579.2637">4009 8207 8167,'0'0'609,"0"0"-577,0 0 352,39 0 481,-19 0-288,39 0-225,1-21-192,40 21 192,-1 0 193,20 0 31,19 0 129,22 0 32,-2 0-225,61 0-287,-21 0-65,21-19-160,-21 19 32,-20 0 32,1 0 64,-20 0-64,0 0 128,-40 0-32,-20 19-128,-38-19-64,-2 0-384,-19 0-289,-22 0-64,-18 0-896,0 0-1794</inkml:trace>
  <inkml:trace contextRef="#ctx0" brushRef="#br4" timeOffset="43170.4691">4346 8485 13741,'-21'0'1217,"21"0"-769,0 0-96,21 0 225,-1-21-417,0 21-160,19 0-32,21 0 32,-21 0-64,1 21 0,1-21-96,-21 20-160,-20-1 63,18 1 257,-36 0 64,-2 0 32,-1 0 129,1-1 63,0 2-96,0-2-160,20 2-96,0-2 32,0 1 32,20 0 32,0 0-32,21-20-32,-21 20-64,-2 0 64,-18-20 32,0 0 32,0 19 96,0-19 32,-38 0-128,17 0 0,-19 0-96,1 0-256,-1 20-257,20-20-480,0 0-896,1 0-578,19 0-1665</inkml:trace>
  <inkml:trace contextRef="#ctx0" brushRef="#br4" timeOffset="43408.4828">4882 8604 10570,'20'0'2049,"0"0"-1472,-1 0 1377,1 19-321,20-19-480,-19 21-512,17-2-353,3-19-192,-3 21-31,3-2-130,-1-19-383,-1 20-449,-19-20-512,0 0-1346,0 0-2306</inkml:trace>
  <inkml:trace contextRef="#ctx0" brushRef="#br4" timeOffset="43596.4935">5200 8584 11402,'-20'39'385,"0"-18"640,-1-2 928,3 21-1152,-2-20-641,-1 0-64,1 20-96,0-20-192,20-1-801,-18-19-1857,18 20-2628</inkml:trace>
  <inkml:trace contextRef="#ctx0" brushRef="#br4" timeOffset="43893.5106">5439 8485 12651,'38'0'161,"-17"0"-33,-1 0 544,0 20 193,-20-1-512,18 1-257,-18 20-96,0-20 64,0 20 0,0-21-160,0 21 32,-18-20 96,18 0 0,0-20 128,0 20-32,0-20 160,18 0 257,3 0-161,-1 0-256,20 0-96,-1 0-128,-19 0-897,20 0-2402,-21 0-4549</inkml:trace>
  <inkml:trace contextRef="#ctx0" brushRef="#br4" timeOffset="45206.5856">5398 8544 5797,'-20'0'352,"0"0"-159,20 0 767,-20 0 482,20 0-97,0 0-288,0 0-192,0 0-64,0 0-321,0 0 1,20 0 63,-20 0-192,20 0-223,0 0-129,0 0-257,1 0-1184,-3 0-2371</inkml:trace>
  <inkml:trace contextRef="#ctx0" brushRef="#br4" timeOffset="46229.6442">9885 8604 14381,'-20'0'481,"20"-20"-161,0 20 801,0 0-416,20 0-449,19 0-256,1 20 0,0-1-96,-1-19-128,-19 21-193,21-2-127,-23-19 159,2 21 97,-20-21 160,0 19 160,0-19 160,-20 0 96,2 20 129,-3-20 31,1 0-256,20 20-160,0-20-64,0 0-32,0 20 64,20 0-96,1-20-128,-3 20 64,2-1 128,0-19 0,1 20 32,-21 0 64,0 0 288,-21-20 289,-19 20 160,1-20-129,-1 20 353,1-20-737,-1 0-95,0 0-225,21 0-161,-1 0-287,20 0-609,0 0-833,0 0-1505,20 0-1025</inkml:trace>
  <inkml:trace contextRef="#ctx0" brushRef="#br4" timeOffset="46625.6667">10480 8783 5733,'-20'20'7047,"20"-20"-6983,0 0 1025,20 0 1377,-20 0-1153,20 19-768,1-19-129,17 20-128,3 0 33,18 0-257,-19-20-64,-1 20 0,1-20-160,0 0-161,-21 20-159,1-20-385,-20 0-833,0 0-1633,0-20-4292</inkml:trace>
  <inkml:trace contextRef="#ctx0" brushRef="#br4" timeOffset="46820.6779">10758 8723 12235,'0'0'865,"0"20"-449,0 0 1506,-20 0-384,1 0-866,-1 19-448,-20-19-127,40 20 31,-21-20-128,3-1-128,18-19-289,-20 21-928,20-21-1826,0 19-2274</inkml:trace>
  <inkml:trace contextRef="#ctx0" brushRef="#br4" timeOffset="47188.6989">10956 8663 6598,'41'0'5157,"-21"0"-5157,18 0 672,3 0 2051,-2 21-801,21-21-801,-40 19-641,19 1-480,-39 0 64,20 0 64,-40 0-384,20 19 128,-39-19 224,19 0-192,0 0 160,0-20 0,0 20 64,20-20-96,0 20 0,0-20 0,20 0 225,0 0-225,20 19 32,-1-19-96,1 0 0,1 21-417,-23-21-864,2 0-3492</inkml:trace>
  <inkml:trace contextRef="#ctx0" brushRef="#br4" timeOffset="48450.7711">9964 9180 3331,'-20'0'1633,"20"0"-1216,-20 0 1280,20 0 577,0 0-160,0 0-768,0 0-962,20 0-96,0 0 1,20 0-97,-1 0 0,1 0 32,39 0-160,1 0-32,19 0 32,0 0-64,20 0 0,1 0 32,-1 0 64,0 0-96,-1 0 32,-18 0-64,-20 0-256,-21 20-577,-19-20-1697,-19 0-2147</inkml:trace>
  <inkml:trace contextRef="#ctx0" brushRef="#br4" timeOffset="50145.8682">5439 8544 960,'0'0'1570,"0"0"-129,0 0-416,-21 0-320,21 0-353,0 0 129,-20 0 31,20 0 289,-20 0 256,20 0-128,-20 0-64,20 0-33,0 0-159,-20 0-160,20 0-225,0 0-160,0 0-32,-19 0 64,19 0 193,0 0 95,0 20-160,-20-20-96,20 0-96,0 0-31,0 0-1,0 0 0,0 0 32,20 0 96,-20 0-96,19 0-32,1 0-64,0 0-160,-20 0-641,20 0-1601,0 0-3107</inkml:trace>
  <inkml:trace contextRef="#ctx0" brushRef="#br4" timeOffset="50845.9082">4386 9140 11434,'0'0'321,"0"0"-578,20 0 738,19 20 448,1-20-129,19 0-543,22-20-97,-2 20 192,40 0 257,-1-19-97,21 19-159,-19 0-161,-1-21-96,-20 21-64,1 0-96,-21 0-449,-20 0-800,1-19-1185,-40 19-801</inkml:trace>
  <inkml:trace contextRef="#ctx0" brushRef="#br4" timeOffset="51891.968">5378 8604 448,'0'0'288,"0"0"545,0 0-128,0 0-609,0 0-32,0 0 897,0 0 416,0 0-192,0 0 192,0 0-255,0 0-226,-20 0-255,20-20-321,0 20-288,0 0 64,-20 0-224,20 0-224,0 0 224,-19 0 96,19 0 0,0 0 32,0 0-32,0 0 96,0 0-32,0 0 192,0 0-128,0 0 32,19 0 96,-19-20-95,0 20-1,0 0 64,20 0-96,-20 0-128,0 0 0,20 0 64,-20 0-64,20 0 0,0 0 32,-20 0 0,21 0 0,-3 20-160,23-20 64,-21 0-257,0 20-223,-2-20-33,-18 0 161,21 19 224,-21-19 192,0 21 96,0-21 192,0 19 0,0 2 0,-21-2-128,3 1-128,18 0-352,-20 0-224,20 0 95,-20 0-416,20-1 161,-21-19 543,1 0 161,20 20 192,0-20-127,-18 0-33,18 0 0,-21 0 0,21 0 0,0 0-33,0-20 98,0 20 127,0 0 32,21 0 32,-21 0-160,18 0 0,23-19 65,-21 19 159,18 0-128,3 0 64,-1 0 417,19 0 160,-19 0-193,-1 19-127,-19-19-129,20 0-352,-21 20-32,-19-20-480,0 0-257,0 20-800,0-20-4197</inkml:trace>
  <inkml:trace contextRef="#ctx0" brushRef="#br3" timeOffset="57946.3143">14291 5961 10153,'-19'20'3171,"-1"-20"-2787,20 0 1090,0 0 480,0 0-673,0 0-640,20 0 31,-1 20 193,21-20-96,1 0-65,-3 20-223,23-20-1,-2 0-352,-19 0 65,19 0-97,-19 0 0,-1 0-481,-19 0-223,-20-20-641,0 20-385,0 0-1120,-20 20-4485</inkml:trace>
  <inkml:trace contextRef="#ctx0" brushRef="#br3" timeOffset="58132.3249">14272 6299 15790,'19'39'385,"1"-18"223,0-21 930,39 0-257,2 0-576,-2 0-417,1-21-320,-1 21-64,1 0-481,-21-19-896,2 19-1218,-3 19-2594</inkml:trace>
  <inkml:trace contextRef="#ctx0" brushRef="#br3" timeOffset="58933.3708">2023 6756 14253,'-20'20'769,"20"-20"-1314,0 0 1154,20 20 352,0-20-64,21 0-385,-3 0-224,23 0 65,18 0-97,-20 0 0,1-20-32,-1 20-288,-18 0-288,-3 0-641,-38 0-2306,0 0-6054</inkml:trace>
  <inkml:trace contextRef="#ctx0" brushRef="#br3" timeOffset="60188.4426">16058 4490 4163,'-20'0'2050,"20"0"-64,0 0-512,0 0-129,0-19-320,0 19-128,0 0-225,20 0-255,1 0 127,-1 0 65,0 0-353,19 0-160,1 0-64,-1 0 32,1 0 32,0 0-32,-1 0 1,1 0-290,-19 0-1216,-21 0-3011</inkml:trace>
  <inkml:trace contextRef="#ctx0" brushRef="#br3" timeOffset="61046.4916">16018 4609 8039,'20'0'545,"-20"0"-1250,20 0 1025,-20 0-192,21 0-96,-21 0-96,20 21 32,0-2 96,-20 1 257,18 0 544,-18 20 159,0-20-31,0 20-384,0 20-257,0-21-192,0 21-63,0-1-1,0 21-160,0-20 96,0 0 160,0 18 416,0 2-127,0 0 63,0-1-127,0 20 159,0 1-159,0-20-33,21 19-64,-21 0-95,0 20-97,20-20-32,-20 1-32,0-1 32,20 20-64,-20-19 0,0-20 0,20 19 64,-20-20 192,0 20 193,0-19-257,0 0 0,0-1 33,0 0-33,0-19-128,0 19-64,0-20 32,0-18-96,19 18 160,-19-19-128,0 0-32,0 0 0,0-1 64,0-19-64,0 20 96,0-20-32,0-1-32,0 1 32,0-20 64,0 0-96,0 20-224,0-20 576,0 20-288,0-20 0,0 20-96,0-20 128,0 20-128,0-20 96,0 0-31,0 19 127,0-19-32,0 0 224,0 0-32,0 0-31,0 0-161,0 0 64,0 0-96,0 0 32,0 0 0,0 0 65,0 0 95,0 0-64,0 0-96,0 0 0,0 0-96,0 0 0,0 0-32,0 0 32,0 0 0,20 0 0,0 0-32,0 0-96,19 0 64,-19 0-160,20 0-352,-1 0 31,-19 0-160,21 0 33,-21 0-257,-2 0-416,3 0-321,-1 0-928,-20 0-2787</inkml:trace>
  <inkml:trace contextRef="#ctx0" brushRef="#br3" timeOffset="62193.5573">17310 4630 14029,'0'0'544,"0"19"-95,0 1 1280,20 0-479,-20 20-642,0-1-288,0 1-63,0 1-97,0 18 32,0-19-64,0-20 32,0 19-352,0-19 192,0 0-96,0 0-384,0 0-609,-20-20-897,20 20-2755</inkml:trace>
  <inkml:trace contextRef="#ctx0" brushRef="#br3" timeOffset="62849.5947">18976 4768 9096,'20'-19'2787,"-20"-1"-3140,0 20 1378,-20 0 321,20-21-1186,0 21-352,-18 0-129,-3 21 225,1 18 352,0-18-63,0 19 95,20 19 0,20-19-32,0 0 1,0-21-97,39 21 320,2-20 65,-22-20-33,21 0-31,-1 0-193,-19 0-160,19-20 128,-39 0-127,19-19 31,-19 19-224,-20-20 704,0-19-480,-20 18 1,-19 1-97,-1 1-96,1 18-65,-21 2-159,1 19-160,-2 0-961,-18 0-3300</inkml:trace>
  <inkml:trace contextRef="#ctx0" brushRef="#br3" timeOffset="63390.6256">17150 5742 13388,'0'0'1570,"0"0"-2051,20 0 1122,0 20 63,20-20-223,-1 0-193,2 21-224,-3-1-128,3-1-32,-21 1 0,0-1 0,-20 2 0,0-1 128,-20-1 128,0 1 0,-1 0 225,1 0 127,-18 0-32,17 0-95,21-1-353,0-19-64,0 20 256,21-20 96,-1 20-63,18-20-129,23 0-417,-2 20-736,0-20-2049,-19 0-6311</inkml:trace>
  <inkml:trace contextRef="#ctx0" brushRef="#br3" timeOffset="64054.6636">19116 5703 11562,'-41'0'2531,"41"0"-2531,-18 0 961,18 0-96,18 0-385,3 0-128,-1 0-31,20 0-33,-1 0-128,1 0 32,-1 0-64,1 0-96,-20-19-64,-20 19-192,-20 0-160,0 0-161,0 19 97,-39-19 320,0 20 128,-1 19 96,1-18 96,18-1-96,3 19 0,17-20-160,1 2 96,40 18 32,1-19-64,17 0-64,23 20 0,-2-20 64,0-1 0,-19 1-32,19 0 32,-19 0-32,-20-20 0,0 20 32,-20 0 192,-20-20 513,0 20 96,-20-20 31,1 19-255,-21-19-193,21 0-288,-22 0-128,2 21 64,1-21-192,17 0-352,1 0-481,21 0-769,-21 0-1633,20 19-3684</inkml:trace>
  <inkml:trace contextRef="#ctx0" brushRef="#br3" timeOffset="64782.7053">17170 6955 14765,'20'-20'1282,"-20"0"-1571,0 20 610,20 0 319,0 0-383,19 0-257,-19 0-32,21 20 32,-3 0-32,-17-1 64,-1 1-32,0 0-129,-1 0 65,-19 0 0,0 0 128,-19-1-32,-1 2 64,20 19-96,-20-21 33,-1 1-66,21 0-63,0 0 64,21 0 32,-1-1 32,0 1-32,-1 0-32,1 0 64,-20 0-64,0-20 64,0 20 257,-20-20 95,1 0 161,-21 19-97,19-19-128,-17 0-256,-3 0-32,21 0-224,0 0-224,1 0-193,19 0-416,19 0-800,1-19-578,21 19-2337</inkml:trace>
  <inkml:trace contextRef="#ctx0" brushRef="#br3" timeOffset="65092.723">18579 7074 2562,'20'19'8488,"-20"2"-8296,21-21 1250,-1 40 1120,-20-21-929,20 21-800,-20 19-256,0-19-257,19 20 32,-19-21-223,0 21-354,0-21-575,0 2-1539,20-22-3170</inkml:trace>
  <inkml:trace contextRef="#ctx0" brushRef="#br3" timeOffset="66059.7784">19672 4510 10185,'0'-20'-160,"19"20"608,1 0 930,0-19-193,0 19-641,0 0-383,19 0 383,2 0 193,-3 0-161,3 0-191,-21 0-161,19 19-160,-19-19-128,20 20 0,-40 0 64,20 0-32,-1 20 32,1 0 64,-20-1 32,20 21 32,-20 0-64,0 19-64,20 1 32,-20-21 32,0 21-224,0-1 160,0 21 32,0-1 32,0 0 0,0 1 0,20-1 0,-20 0 0,0 0 193,-20 1 671,20-1-287,0 1-160,0 0 223,0-1-63,0 0 31,0 0-95,0 0-193,-20 1-95,20-20-193,-20 19 96,20-20-64,0 0-64,0 1-256,0 0 480,0-1-256,20-20 0,-20 1 128,20-1-224,-20 1 32,0-20 160,0-21-224,0 2 96,0-1 32,0 0-32,0-20-96,0 0 32,0 0-160,0 0-96,0 0 31,0 0 65,-20 0-96,20 0-64,-20 0-257,0 0-192,1 0-961,-41-20-3010</inkml:trace>
  <inkml:trace contextRef="#ctx0" brushRef="#br3" timeOffset="66934.8284">6947 4291 11723,'-20'0'1665,"20"0"-1505,0 0 257,0 0 960,20 0-608,-1-19-577,41-1 256,-1-20 129,40 0-193,0 0 289,21 1-97,19-21 1,-19 21-225,-2-21-192,-18 20-127,-21 21-354,-20-2-864,-38 2-513,-21 19-1857,0 0-2723</inkml:trace>
  <inkml:trace contextRef="#ctx0" brushRef="#br3" timeOffset="67295.8491">7066 3974 14445,'19'-20'96,"-19"0"0,20 20 1570,-20-20-353,0 20-1313,0 20-480,0 0 416,-20 0 32,1 19 64,-1 21 64,-20-20 32,20 19 0,-19-19 32,19 0 64,0-1 33,20 1-289,-20-19 96,40-2 32,0 1 192,19 0 96,1-20-95,39 0-161,-18 0-64,-3 0-64,21-20-288,-38 20-1186,18 0-1985,-39 0-5798</inkml:trace>
  <inkml:trace contextRef="#ctx0" brushRef="#br3" timeOffset="69488.9744">20128 7730 64,'-20'-20'3587,"20"20"-1569,0 0-128,0 0-641,0 0-384,0 0-289,0 20-63,0-20 191,20 0 65,-20 0-32,20 0-129,-20 0-95,20 0-97,-20 0 129,0 0 31,0 0 97,0 19-64,0-19-129,-20 0-128,0 0 33,0 0-65,-19 20-64,-1-20 129,0 0-33,-19 20-256,-20-20 0,18 0 0,2 20-192,19-20-160,1 0-449,-1 20-352,20-20-608,1 0-1602,-1 0-3876</inkml:trace>
  <inkml:trace contextRef="#ctx0" brushRef="#br3" timeOffset="70680.0426">20962 6219 13260,'-20'0'513,"0"0"383,20 0 418,0 0-482,20 20-127,0 1 0,19 18-289,1-19-224,21 20 33,-2-1-193,-19-19-64,19 20-257,-19-20-95,-21-20-97,1 20-159,0-20-193,-20 0-160,0 0-352,-20-20-1634,20 0 32,-20 0-448,1-20-1376</inkml:trace>
  <inkml:trace contextRef="#ctx0" brushRef="#br3" timeOffset="70845.0521">21319 6200 2850,'0'-21'5926,"0"21"-4389,-19 0-223,19 21 447,-40-2-127,20 22-673,-19 18-449,-22 1-224,3-1-31,-3 20-129,2-19-224,19-19-289,20-3-351,20 2-738,0-19-1825,0-21-3363</inkml:trace>
  <inkml:trace contextRef="#ctx0" brushRef="#br3" timeOffset="71291.0776">21756 5842 16687,'40'-59'449,"-21"38"-321,21 1 96,-20 1 321,21 19-353,-23 0-224,2 19-128,21 22-161,-41-21 129,20 19-64,-20-20-32,0 22 95,0-22 1,-20 1 160,-21 20 32,3-20 32,17 19 128,-19 1-32,20 0-31,0 0-97,40 0 96,0 20-96,20-21-385,-1 0-319,22 21 63,-23-20 449,3 0 96,-1-20-193,-40 19 193,0-19 385,-20 0 351,-20-20 193,-19 20 0,-2-20-481,2 0-288,-1 0-224,1 0-481,19 21-1152,1-21-2563</inkml:trace>
  <inkml:trace contextRef="#ctx0" brushRef="#br3" timeOffset="72893.1692">2341 6875 4163,'-20'0'2307,"20"0"-418,0-20-575,0 20-578,0 0-95,0 0 192,0-19-129,0 19-255,0 0-97,0 0-256,20 0-352,-20 0-1281,0 0-1955</inkml:trace>
  <inkml:trace contextRef="#ctx0" brushRef="#br3" timeOffset="74509.2617">17646 8345 2306,'0'0'3363,"0"0"-1057,20-19-865,-20 19-768,0 0-545,20 0-32,0 0 96,1 0-63,-3 0-33,23 0 0,19 0 0,-1 0-32,20-20-96,0 20 64,20 0-64,0 0-192,21 0 128,-21 0 96,20 0 0,1 0 160,-21 0 32,0 0-224,-40 0-96,-19 0-193,-19 0-543,-21 20-1827</inkml:trace>
  <inkml:trace contextRef="#ctx0" brushRef="#br3" timeOffset="74999.2897">21677 7471 9160,'20'20'1057,"-1"-20"-801,1 0 257,20 0 512,19 0-96,1 0-353,20 0-287,-1 0-33,0 0-256,-19 0-2627</inkml:trace>
  <inkml:trace contextRef="#ctx0" brushRef="#br3" timeOffset="78612.4963">11414 3815 4900,'-21'0'64,"1"-20"-128,-18 20-128,-3 0 384,-18-20-32,-1 20-128,-19-20 0,0 20 481,-21 0-1,1 0-448,0 0 65,-20 20 255,-21 0-64,1-20-160,1 20 225,-2 0 31,2-20-64,-22 19-255,22 2-33,19-2-64,-20 1 0,19-20-32,1 20-97,20 0 129,20 0 0,-1 0 225,22-1 159,17-19 289,1 20 95,21 1-383,19-2-353,0 1-32,0 0 64,0 20 0,0-1-64,19 1 0,1 19 192,-20 2 160,20 18-159,0 0-97,-20 1-96,21 19 64,-21-20-160,0 21-129,18 0 129,-18 19 160,0-20-32,-18 0 161,18 21 95,-21-1 224,21 0-191,-20 0-193,20 21-64,-20-21-64,0 0 64,20 1-32,-19-1 0,-1 0 0,20 1 64,0-2-64,0-18 32,0-1 0,20 0-64,-20 0 64,0 1 0,0-1 97,0 0 287,0 0 64,0 0-255,0 2-97,0-22-64,0 0 0,0 20-64,19-19-128,1-20 64,-20 20 64,20-21-64,0 1 256,-20 0 289,21-21-1,-21 0-192,18 21 1,-18-40-65,0 20-128,20-1-64,-20-18-96,20-2 32,1 2 32,-1-2-64,-20-19 64,18 20-128,3-20 96,-21 0 0,20 0 32,0 0 32,0 0-32,-1 0 96,1 0 0,0 0-96,20-20-64,19 20 32,0-19-96,1-2-64,20 2 32,-1-2-64,-19 2 192,39-1 0,-20 0-32,0 20 64,21-20-32,-1 20 0,0-20 0,20 20 0,1-19-64,-1 19-224,19-20-193,2 20 161,-1 0 128,-1-21 95,2 21 33,-1 0 128,-1 0 33,2 0 191,-2 21-128,-19-21-96,21 20 0,18-20-96,-39 0-32,21 19-96,-21-19-32,-1 20 96,-19-20 64,0 20 96,-18 0 64,-22-20 64,1 20-64,-21-1 0,22-19-32,-23 21-64,-17-21 32,-1 19-64,0-19 64,-2 0 0,-18-19 33,0-2-65,0 2-32,0-1 32,0-20 64,-18 1-32,18-2 96,-20-18-64,20-20-32,-20-1-32,20 1-32,0-21-32,0 1-32,0-20 96,0 19-32,0-20 32,0 1-96,20-19 128,-20 19-32,20-20-64,-2 19 96,-18-19 64,21 1-128,-1-22 128,0 21-96,0-19-64,-1-2 96,1 1-64,0 1-32,0-2 0,0-18 0,-1 18-128,-19 22 96,0-2 32,20 21-288,-20-1 448,0 1-256,0 0 0,-20 20 0,20-1-257,0 1 1,-19 20 288,19-20 64,-20 19 64,20 20-32,-20-19 32,20 19-64,-20 0 32,20 21 0,0-21 192,-20 40 192,20-20 33,0 20-161,-19 1-128,19 19-96,-20-20-96,0 20-32,0 0-64,-19 0 64,-22 0 64,-18 0 0,0 20 64,-40-1 0,-21 1 32,-18 1-64,-40 18 64,-1-19 128,-39 20 96,19-1 1,-18 1-257,-2 0-129,20 0-319,-19 0-481,39 19-1665,-19-19-6182</inkml:trace>
  <inkml:trace contextRef="#ctx0" brushRef="#br3" timeOffset="82332.7091">2997 12419 1121,'-20'19'8231,"20"2"-7750,-21-21 512,21 0 1633,0 0-480,-20 20-1025,20-20-608,0 0 63,0 0-95,0 0-193,0 0-128,0 0 161,20 0-33,-20 0-64,21 0 32,-21 0 1,20 20 95,-2-20-32,3 0-96,-1 0 33,20 19-65,-21-19-32,21 0-32,0 0 32,-1 21-64,1-21-32,-1 0-64,1 0 32,1 19-32,18-19 64,-19 20-32,19-20 97,0 0 31,1 0 32,19 20-224,0-20 96,21 0 0,-20-20-32,38 20-32,-19-20 32,0 20-64,21 0 64,-1-19-64,1 19 96,-21 0-96,20-21 0,19 21 128,-18-19-96,-1 19 0,20 0-32,-19-20 32,-2 20 128,1-20-224,0 20 96,1 0 96,18 0-192,-19 0 96,1-21 0,-1 21 32,0 0 96,1 0-128,-21-19-320,0 19 608,0 0-320,-20 0 96,21-20-320,-21 20 544,-19 0-288,19 0-32,-40 0 64,1-20-96,1 20 96,-23 0 0,2 0-128,-20 0-64,0 0-96,0 0-32,0 0-193,0 0-320,0 0-480,0 0-1441,0 0-4966</inkml:trace>
  <inkml:trace contextRef="#ctx0" brushRef="#br3" timeOffset="89855.1394">9766 10134 5060,'-21'-19'481,"21"19"-1,0 0 1378,0-21 384,0 21-640,0 0-129,0 0-256,0-20 32,0 20-128,0-19-288,0 19 128,0 0-288,0 0-385,0 0-256,0 19 64,0 1 64,0 1-96,0-2 129,0 21 95,0 0 96,0-1-64,0 1-95,0 0-65,0-1 32,21 1-64,-21 0-128,0 0 32,0 0 0,0-21-32,0 1 32,0 1-64,20-2-512,-20-19-225,0 20-480,0-20-993,0 0-2179,0 20-4931</inkml:trace>
  <inkml:trace contextRef="#ctx0" brushRef="#br3" timeOffset="90157.1567">9328 10849 12651,'-59'20'1698,"39"-20"-1153,20 0 928,0 0 0,0 0-544,0 0-640,20 0-97,1 0 256,17 0-256,23 0 193,-2 0-353,1 0 192,19 0-288,21 0 64,-21 0 96,20 0 0,-20 0-192,0 0 96,2 0-32,-23 0-128,1 0-385,-18 0-512,-21 0-768,0 0-2019,-20-20-4484</inkml:trace>
  <inkml:trace contextRef="#ctx0" brushRef="#br3" timeOffset="90583.1811">9806 11088 13548,'-20'0'481,"0"0"-545,-1 20 1313,1-20 96,2 20-800,-2 0-257,-1 0 192,1 0 193,0-1-160,20 1-225,0 0 96,-19-20-128,19 20 1,0 0-65,0-20-64,19 19 160,1-19 1,0 20-161,21 0-32,-23-20 32,23 20-64,-1-20 0,-21 20 0,1-20 32,20 0-64,-20 0-96,-1 0 64,1-20-192,0 20-64,0 0-289,0 0-288,-20 0-192,0 0-512,0 0-769,19 0-1346,-19 0-2626</inkml:trace>
  <inkml:trace contextRef="#ctx0" brushRef="#br3" timeOffset="90836.1955">9905 11227 6342,'0'20'2017,"0"0"-1248,0 0 2050,0-1-321,0 21-896,-20-20-513,20 39-192,0-19-353,-20 0-160,20 0-127,0-20-289,0 20 32,0-20-160,20 0-737,-20-1-929,0-19-2626</inkml:trace>
  <inkml:trace contextRef="#ctx0" brushRef="#br3" timeOffset="91408.2281">10997 9717 12011,'-21'0'801,"21"20"-897,0-20 448,21 0 833,-1 20-320,-2-20-321,23 19-287,18-19 95,-19 0-64,0 0-160,-1 0-32,1 0-128,-40 0-384,20 0-577,-20 0-801,-20 0-1120,0 0-3749</inkml:trace>
  <inkml:trace contextRef="#ctx0" brushRef="#br3" timeOffset="92003.2622">10997 9836 8744,'0'-20'929,"0"20"-129,0 0 1346,0 0-128,0 0-1281,0 0-256,0 20 159,20 0-63,-20 19-161,0-18-96,0 18 33,0 21-129,0-1-32,0 1-32,0-1-64,-20 21 32,20 0-31,-21-1 31,1 0 64,20 2-96,-20 18 64,1-20 32,19 0 65,-20 1-33,20 0-64,0-1-64,0 1-128,0-21 64,-20 20-32,20-19 160,0 20-160,-20-21 160,20-19 0,0 0 33,-20 0-129,20-1 0,0 1 64,0 0-288,0-1 576,0-19-544,-19 20 192,19-20-224,0 19 480,0-18-224,0-2 32,-20 21-64,20-20 65,0 0-65,0 0 32,0 0 160,0-20-160,0 19-96,0-19 128,0 0-64,0 0 96,0 0-64,20 0 1,-1 0-1,1 0 0,0 0-64,20 0-64,-21 0-32,21 0-193,-19 0-319,17 0-193,-18 0-352,21 0-512,-21-19-1378,-20 19-3908</inkml:trace>
  <inkml:trace contextRef="#ctx0" brushRef="#br3" timeOffset="92681.3011">11849 9955 12043,'0'-20'1185,"-18"20"0,18 0 224,0 0-319,0 0-674,-21 20-192,1 0 128,0 20-31,0 0-65,1-1 64,19 1-31,-20 0 255,20 0-320,20-20 129,-20 19-1,39-39-64,-19 20 161,21 0-257,-3-20-32,23 0-64,-22 0-128,1 0-641,0 0-448,-21 0-768,1 0-2211,0 0-4933</inkml:trace>
  <inkml:trace contextRef="#ctx0" brushRef="#br3" timeOffset="92863.3114">11910 10154 5060,'20'39'9673,"-20"-18"-9032,0 18-64,0 1 832,0 0-384,0-1-769,0 21-224,0-20 0,0-1-288,0-18-481,18-2-2113,-18 1-8713</inkml:trace>
  <inkml:trace contextRef="#ctx0" brushRef="#br3" timeOffset="93460.3456">13914 10134 7238,'-38'0'4517,"17"0"-4357,1 0-128,0 0 160,-19 20 481,19 0-257,0-1-320,-20 22 96,21-2 257,19 1 223,0 0-255,0 0-257,39-1 0,1-19-32,-1 20-32,21-21 0,19-19 129,-20 0 159,22 0 289,-2-19-97,-20-1 1,-19-20 63,-1 1 1,-39-1 32,0 0 63,-19 0-191,-21-19-97,-19 19-320,-1 20-192,1 0-32,-20 1 32,18 19-480,2 19-834,-1 1-1344,21 0-4485</inkml:trace>
  <inkml:trace contextRef="#ctx0" brushRef="#br3" timeOffset="94463.4029">11930 11366 10954,'18'-20'2658,"3"0"-2497,-21 0 767,0 1 514,0 19-481,0-20-481,-21 20-256,3 20-288,-2-20 64,0 39 96,-21-19-96,2 40 32,19-20 97,0 19-33,0-19 128,1 20-32,19-1-128,0-19-96,19 0 160,21-1-128,1 1 96,18-20-64,-1-20 193,-17 20-193,19-20 64,-21-20 64,1 0 0,-20 0 160,-20 0-31,0-19 159,-40 19 96,0-20-319,1 1-161,-21 19-32,21 20-96,-22-20-225,23 20-95,17 20-321,1-20-480,0 0-1153,20 20-2050,20-20-4068</inkml:trace>
  <inkml:trace contextRef="#ctx0" brushRef="#br3" timeOffset="95076.438">13795 11207 15502,'-39'20'288,"39"-20"-736,0 0 416,20 20 96,-20-20 128,39 20-32,1-20-96,-1 20-32,1-1 97,19 1 63,-18 0-224,-1 0-32,-1 0-193,-19 19-447,-20 1-33,0 0 96,-20-19-63,0 18 512,-19-19 192,19 20 352,0-1 96,20-19-287,-21 20 159,42 0-192,-21-1 32,20-19-64,0 0 64,0 0 97,-1 0-97,-19-1 384,-19 2 481,-21-21 32,-1 0-64,3 0-352,-23 0-353,-18 19-256,20-19-512,-1-19-321,1 19-480,18 0-1922,3-21-3556</inkml:trace>
  <inkml:trace contextRef="#ctx0" brushRef="#br3" timeOffset="95812.4801">14252 9677 14221,'-20'0'929,"20"-20"-833,20 20 288,0 0 321,19 0-257,2 0-416,17 0 32,3 0-31,-2 0 95,20 0 224,-19 0-96,-1-19-288,2 19 513,-23 0-321,3 0-96,-21 0-128,-20 19 32,0 1-64,0 0 64,0 20 0,-20-1 32,20 21-32,-20 20-32,-1-1-97,21 20 33,-20 0 0,20 1-192,0 0-161,0 18-191,0 2 576,20-1 160,-20 20-128,21-19 224,-21 19 384,20-20 33,-20 20-129,20-19-127,-20-1-257,19 0 128,-19 0 32,20 0-64,-20-20 64,20 0-256,-20-19 513,0 0-193,0-21-96,0-19 289,0 0-33,0-21 1,-20-19-129,0 21-128,1-2-32,-21-19 0,-19 0-160,-2 0-96,2-19-192,-20-2-96,-1 2-577,21-1-481,-2-21-1248,23 2-4837</inkml:trace>
  <inkml:trace contextRef="#ctx0" brushRef="#br3" timeOffset="96159.5">15781 10730 15086,'0'20'608,"20"-20"-191,-1 20 1152,1-20-288,20 0-576,-1 0-385,1 0-256,1 0 1,-3 0-194,3 0-415,-21 0-1058,0 20-1857,-20-20-4388</inkml:trace>
  <inkml:trace contextRef="#ctx0" brushRef="#br3" timeOffset="96302.5081">15820 10929 14445,'0'40'769,"0"-21"-609,20 2 321,0-21 255,20 0-415,19 0-546,-18 0-992,17 0-2306,-17-21-6375</inkml:trace>
  <inkml:trace contextRef="#ctx0" brushRef="#br3" timeOffset="96809.5371">17012 9657 10954,'-20'0'640,"20"-19"-223,20 19 480,19 0 224,-19-21-320,20 21-449,19 0-192,-19-19-64,-1 19-96,1 0-416,-19 0-1634,-1 0-2723</inkml:trace>
  <inkml:trace contextRef="#ctx0" brushRef="#br3" timeOffset="97363.5688">16972 9697 3971,'0'20'1634,"0"0"-1314,20-20 609,0 20 576,0-1 97,-1 1-193,1 0-352,0 0-256,-20 20 64,0 0 0,20-1-97,-20 1-319,-20 20-193,20 0-96,-20 18 32,20 2-63,-20-20-1,1 19-32,-1 1 96,20-1-32,0 1 0,-20 19 96,20-19 129,0 19-97,0-19 96,0 19-127,0-19-129,0-1 160,0 20-192,0-19 96,20 0-224,-20-1 96,20 0 0,-20 20-32,0-39 1,0 20-33,19-21 128,-19 1-32,0-1-96,0 1 288,0-21 0,0-19-64,0 20 1,0-20-33,0-20 128,0 20-128,0-1 161,0-19-161,0 0 0,20 0 0,-20 0 0,20 0-128,20 0-31,-1 0-33,1-19-97,19 19-127,20 0 96,-18-20-416,-2 20-321,1-20-384,-21 20-481,-19 0-2370,-20-20-8584</inkml:trace>
  <inkml:trace contextRef="#ctx0" brushRef="#br3" timeOffset="101070.7808">9508 11902 1953,'0'21'5125,"0"-21"-4228,0 0-32,0 0 608,0 0-63,0 0-578,0 0-287,19 0-161,1 0 65,0 0 287,0 0-351,19 0-257,1 0-96,1 0-32,18 0 0,-19-21-769,-1 21-1057,1 0-640,-20 21-3556</inkml:trace>
  <inkml:trace contextRef="#ctx0" brushRef="#br3" timeOffset="101474.804">11831 10790 13196,'38'0'-577,"-17"0"-960,19 0-2082</inkml:trace>
  <inkml:trace contextRef="#ctx0" brushRef="#br3" timeOffset="102174.8441">18024 9856 13869,'0'-20'993,"0"20"-801,0 0 673,-20 20 672,20 0-352,0 39-320,-20-19-160,20 40-129,0-20-288,0-1-95,0 1-65,0-1-64,20-19-96,0-1 64,0-18-320,-1 18-321,1-19-416,0-20-1185,-20 20-3716</inkml:trace>
  <inkml:trace contextRef="#ctx0" brushRef="#br3" timeOffset="103039.8934">13795 10929 12299,'0'0'513,"20"20"-481,0-20-32,21 0-160,-3 0-1282,23 0-2818</inkml:trace>
  <inkml:trace contextRef="#ctx0" brushRef="#br3" timeOffset="103782.9359">20187 10214 9801,'20'-21'1345,"-20"2"-1217,-20-1 1698,1 20-481,-1-20-960,-20 20-257,20 20-32,-19 0 96,-1-1 256,40 22-95,-20-2-129,40-19-96,0 20-32,20-1 32,-1-18 0,40 18 33,-19-19-1,20-20 192,-1 0-64,1 0 129,-1-20 31,-20-19 289,-19-1-161,-1 0 129,-39 0-96,0 1-257,-39-21 64,-1 20-159,-19 0-322,-20 1 33,-1 19-192,-20 20-352,21 0-770,-20 0-992,0 20-3139</inkml:trace>
  <inkml:trace contextRef="#ctx0" brushRef="#br3" timeOffset="104489.9764">9389 11942 11274,'-20'0'1730,"0"0"-257,20 0 225,0 0-385,0 0-672,0 0-65,40 19 161,-1-19-353,1 21 97,19-21-257,21 0 32,0 20-96,-22-20-32,22 0-63,-20 0-1,-21 0-193,-19 0-607,0 0-706,0 0-1344,-20 0-4037</inkml:trace>
  <inkml:trace contextRef="#ctx0" brushRef="#br3" timeOffset="105125.0127">11592 12200 12395,'-40'20'801,"40"-20"96,0 0 736,0 0-576,0 0-224,20 0 32,20 0-320,-20 20-161,39-20 0,-19 20-63,19-20-97,20 20-192,-18-20 64,-2 0-192,-19 0 96,19 0-288,-39 20-449,20-20-544,-21 0-865,-19 19-1666,0-19-4548</inkml:trace>
  <inkml:trace contextRef="#ctx0" brushRef="#br3" timeOffset="107915.1724">17826 11207 10249,'-20'0'2370,"20"-19"-1120,-20 19 736,20 0-289,0-20-608,20 20-640,20 0-289,-1-20-192,1 20 128,19 0-256,1 20 128,-21 0-353,1-1-223,-19 1 31,-21 0-31,0 0 351,-21 19 257,1-19 0,-20 0 128,1 0 193,19 0 95,0-20-128,0 20-95,20-20-225,0 19 192,20 2-160,20-21 64,-1 19-96,1-19 96,1 21-192,-23-2-32,-18-19-1,0 0 225,0 0 0,-39 21 33,-1-21-1,1 0 0,-21 0-192,21 0-449,-1 0-448,0 0-1025,21 19-1729,-1-19-5094</inkml:trace>
  <inkml:trace contextRef="#ctx0" brushRef="#br3" timeOffset="108211.1893">17567 11783 17264,'-79'20'352,"59"-20"-384,20 0 288,20 0 385,20 0-64,19 0-97,20 0-480,20 0 96,1 0 0,19 0-96,20 0 64,-39-20-128,-1 20 224,-20-19-608,-20 19-993,-39 0-289,0 0-1954,-40 0-5220</inkml:trace>
  <inkml:trace contextRef="#ctx0" brushRef="#br3" timeOffset="109206.2461">17964 12101 7046,'-19'0'7335,"-1"0"-6598,0-20 1024,20 20 65,0 0-737,0-19-672,20 19-161,19 0 32,1 0-192,19 0-64,1 19-32,-21-19-32,2 20-256,-21 0 64,0 20-129,-20-20-127,0-1 64,-20 1 287,0 0 194,-21 0-1,2 0 96,-1 0 288,20-1 33,1 1 95,-1-20-256,20 0 1,20 0 95,19 21-160,1-21-192,-1 0-64,22 0 0,-23 19-320,23-19-160,-41 0-609,19 0-769,-19 0-1665,-20 0-7272</inkml:trace>
  <inkml:trace contextRef="#ctx0" brushRef="#br3" timeOffset="112301.4232">9488 11982 6630,'0'-21'1954,"-20"21"96,0 0 512,20 0-320,0 0-640,0 0-994,0 0-320,0 0-95,40 0 31,-1 0-256,1 21 224,19-21-320,22 20-224,-22-20-802,0 20-1312,1-20-2531</inkml:trace>
  <inkml:trace contextRef="#ctx0" brushRef="#br3" timeOffset="112928.4591">13677 12419 9160,'-40'0'3748,"40"0"-3652,0 0 384,0 0 1282,0 0-385,20 0-640,0 0-289,19 19 65,21-19-1,-21 0-287,22 21-193,-3-21-513,-17 0-1120,-2 20-3460</inkml:trace>
  <inkml:trace contextRef="#ctx0" brushRef="#br3" timeOffset="113801.5091">20128 11148 14765,'-79'-20'1538,"59"0"-1154,0 20 449,0 0 96,40 0-128,0 0-673,20 0 32,-1 0-256,21 20 96,-1 0-64,-18 0-160,-3 0-225,3-1 161,-41 1 96,0 0 192,0-20 64,-20 20-64,-1 0 96,3-1-64,-2 1-32,-1 0 32,21-20-96,0 20 160,0 0-96,21 0-32,-21-1 64,20-19-32,-20 21 96,0-21 192,0 19-192,-20-19 1,-21 0 159,21 21-160,-19-21-32,-1 0-192,0 19-321,21-19-319,-21 0-289,20 21-769,0-21-1633,1 19-1314</inkml:trace>
  <inkml:trace contextRef="#ctx0" brushRef="#br3" timeOffset="114016.5214">19672 11803 14862,'-40'20'1473,"40"-20"-1025,0 0 1058,40 0-257,-1 0-704,21 0-353,40 0-64,-1-20-192,39 20 576,-19 0-352,21 0 1,-21 0-193,-20 0-385,-40 0-1056,0 0-193,-18 0-3491</inkml:trace>
  <inkml:trace contextRef="#ctx0" brushRef="#br3" timeOffset="114270.5359">20247 11961 8071,'0'21'256,"-20"-1"609,20 0 2018,-20 20-545,20-21-704,0 21-705,0-20-161,0 20 129,20-21-288,0 1-321,21 0-96,-23 0-96,43 0-128,-22-20-288,1 0-929,0 0-1634,-1 0-3811</inkml:trace>
  <inkml:trace contextRef="#ctx0" brushRef="#br3" timeOffset="114429.5449">20406 12121 14541,'-19'40'577,"-1"-1"-481,20 1 1281,0 0 481,0 19-897,20-19-481,-20 0-480,19 0-320,-19-20-673,20 0-1281,-20 20-3716</inkml:trace>
  <inkml:trace contextRef="#ctx0" brushRef="#br3" timeOffset="115452.6034">20902 9617 13484,'-39'0'1570,"19"0"-1058,20 0-159,-20-19 1024,20 19-352,0 0-641,20 0-576,20 0 512,-1 0-288,21 0-32,-1 0-32,2 0 160,18 0-288,-20-20 256,-19 20-128,19 0 32,-39 0 0,20 0 0,-40 0-96,19 0 0,-19 0 0,0 0 0,0 0 32,-19 20 64,19-1 32,-20 2-64,20 18 64,0 1 64,-20 19-160,20-19 0,0 20 128,0-1-96,0 1 64,0 0-32,20 19 64,-20-20-128,0 21 160,20 0-128,-20-1 160,19 0-32,-19 2-64,20 18-32,-20 0 64,20-20-32,-20 21-64,20 0 96,-20-1 129,0 0-65,0 0 96,0 0 32,0-19-32,21 20 1,-21-1-65,0 0-192,0 0 96,18-19 32,-18 19-96,20 0 224,-20-19-64,20-20 161,1-1-321,-21-19 160,20 19-160,-20-19 64,18 0 0,23 19-32,-21-19 96,0-20 128,-1 20 0,1-40 33,-20 19-289,20-19 576,-20 0-223,-20 0-353,20 0 0,-20-19 0,1 19-32,-21-20-321,-1 0-544,-18 20-608,1-20-737,-23 20-4709</inkml:trace>
  <inkml:trace contextRef="#ctx0" brushRef="#br3" timeOffset="118491.7773">2916 12479 1665,'0'0'3716,"-18"0"-2371,18 0-64,0 0 128,-21 0 289,21 0-161,-20 0-576,20 0-768,0 0-161,0 0-96,-20 0 64,20 0 0,0 0 288,0 0 320,0 0 161,0 0-160,0 0 31,0 0-319,0 0-289,0-20-128,0-1-33,0 2 97,-20-1 0,20 0 0,-20-20 64,1-39-64,-1 19 96,-20-19 65,20 0-97,-19-2-64,-1-17 32,1 18-161,-2-19 322,1 0-290,-19 0-31,19-1 128,1 1 32,-1 0-32,20-20-64,-19-1 0,19 1-192,-21 0 64,23 0 95,-2 19 129,0-20-32,-1 21 128,1 0 161,2 19-1,18 21-128,0-1-160,0 20-96,-20-19-577,20-1-544,-21 1-513,21-1 321,0 1 768,0-1 449,0 20 256,21-20 449,-21 21 416,0 18 160,20-18-449,-2 19-256,23 20-255,-1-20-65,19 20-32,0 0-65,21-20-63,-1 20-128,21-20 128,-1 20 128,0-20 0,20 20 64,1 0 224,-2 0 33,21 0 95,1 20 0,-2-20-159,1 20-193,1 0 32,18-20 0,0 0-192,2 0-32,18 0-97,-18 0 1,-2 0 64,20 0 96,0 0 64,-18-20-32,18 20 128,-18 0 192,-2 0 65,20 0-225,-18 0-32,-2 20-96,2-20-96,-2 0-128,-18 0-65,18 0 1,-19 0 32,-19 0 32,-3 0 160,3 0 32,-21 0 96,-20 0 128,20-20 0,-38 20 32,18 0 0,-19 0 33,-1 0-129,-18 0-96,-23 0 0,2 0-32,1 0-32,-21 20 0,20-20 64,-20 0 32,0 20 160,-20 0 0,20-20-128,-21 39-64,21-18-32,0 18 0,-20 0 0,20 2 32,0 18 0,-18 21-32,18-1 32,0 1-32,-21-1 0,21 21 0,0-1 97,-20 20 287,20 0 32,0 1-159,-20 19-97,0-20-96,20 20-32,-19 0 0,-21 1 64,20-2 64,-20-19 192,1 21 289,19-21-64,-21 0-225,23-20-384,-2 1-32,-1-1-32,1-19-321,0-21-191,20 1-385,-18-21-1474,18 1-2273</inkml:trace>
  <inkml:trace contextRef="#ctx0" brushRef="#br3" timeOffset="119991.8631">17230 12976 10922,'-60'19'224,"21"-19"64,-1 0 65,20 0 1056,0 0 225,20 20-738,0-20-511,0 0 223,20 0-31,20 0-257,-1 0 0,21 0-223,-1 0-194,20 20 514,21-20-449,19 0 192,0 20 32,21-20 64,18 0-31,2 0-65,38 0 0,1 0-64,19 0 32,19 20-96,2-20-32,18 0 32,2 0-32,-21 20 0,0-20-32,-19 20-192,-21-20 64,-19 0-128,-40 0-1,1 19 1,-22-19 0,-38 20-353,-21-20-608,-19 20-1954,-40-20-6342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08:14.7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FF00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8812 5067 4644,'0'0'288,"0"0"1570,-18 0 929,18 0-834,0 0-479,0 0-97,0 0-224,0 0-288,0 0-288,0 20-1,0-20-256,0 20 1,-21-1-193,21-19 32,0 40 32,0-20-32,0 1-128,0 18 193,0 0-257,0 2 32,0-2 0,21 1 32,-21 0-32,18-21 0,-18 21 32,0-20-96,0 0 96,0-20 64,20 20-64,-20-20 0,0 0 64,0 20-64,-20-20 256,2 0-256,-3 19-32,1-19 96,-20 0-96,1 0 0,-1 20-64,-19-20 64,-2 0-96,-18 0 96,0 20-160,-20-20 192,-20 0-96,-1 20 96,1-20 32,0 0-160,-19 21 64,-2-21 64,21 19-32,-19-19 0,-2 20-32,1-1 64,21-19-32,-22 20 0,21 1-32,-19-1 32,19-1 32,-1 1-32,21-1 0,20-19 0,-2 21 0,22-21 0,19 0 0,1 20-32,19-20-192,20 0-737,0 0-1217,20 0-673,19-20-3747</inkml:trace>
  <inkml:trace contextRef="#ctx0" brushRef="#br0" timeOffset="649.0371">8555 5186 10345,'0'0'1922,"0"0"-2691,0 0 1346,0 0 544,20 0-544,-1 0-385,-19-20 0,20 20 0,0-19 96,0 19-63,0-21-161,19 2-128,-19-1-65,0 0-159,21 0 64,-23 0 96,-18 20 128,20-20 32,-20 20 96,0 0 128,20 20 417,-20 0-225,21 0-95,-1 0-193,-2 19-128,23-18-865,-21-21-3363</inkml:trace>
  <inkml:trace contextRef="#ctx0" brushRef="#br0" timeOffset="1536.0878">3671 5186 9737,'-20'-20'1793,"0"20"-1600,20 0 95,-20 0 192,1 0-191,-21 0-257,20 20-128,-19 1 160,-1 18 96,19-19-96,1 20 0,20-1-64,0-19 32,20-1-32,1 2 32,19 19 64,-1-21-64,21 1-32,-21 0 0,1 0 32,-1 0-160,-19 0-32,-20 0 160,0-1 192,0 1 256,-20 0 1,-19 0-65,19-20-160,-20 21-192,21-2-96,-21-19-768,20 20-1411,0-20-3074</inkml:trace>
  <inkml:trace contextRef="#ctx0" brushRef="#br0" timeOffset="2321.1327">4048 5365 11851,'-20'0'288,"1"19"-2114,-21 2 1762,20-1 1025,0 0-480,-19 19-289,39 1 128,-20 0 193,20-20-225,0 19-160,40-19-224,-21 0-321,21-20-159,19 0 63,-19 0 225,19-20 160,-19 0-320,19 0-385,-39-19-320,21 19 128,-21 0-64,-2 0-801,-18 0 1057,0 0 2435,-18 20 480,18 0-2050,-20 20 897,-21 0 448,21 0-512,2 0-225,-3 20-351,21-21-193,0 1-64,0 0-32,21 0-32,-3-20-64,23 0 96,-1 0 128,-22-20 32,3 0-64,-1 0 0,0 1-128,0-1-32,-20 0-192,0 0-65,0 20 321,-20 0 64,20 0-352,0 0 96,0 0 32,0 0 64,0 0 64,0 20 224,20-20 0,-1 0-32,1 0 0,0 0-96,0-20 0,0 0 129,-20 0-1,19 0-64,-19 1-64,20-21-32,-20-20-352,-20 21 96,1-41-705,-1 20-1442,0 20-31,-20-19 2210,21 39 576,-1 0 1923,20 0-33,0 20-1377,0 20-289,0 0 865,0 0-351,20 20-226,-20 19-319,19 1-97,21-20-223,-20 20-129,0-2-32,19-17-224,-19-2-321,21-19-255,-21 0-65,-2 0-480,2 0-737,-20 0-929,21-20-2210</inkml:trace>
  <inkml:trace contextRef="#ctx0" brushRef="#br0" timeOffset="2826.1617">4862 5326 14669,'20'0'193,"-20"0"-1443,-20 19 1699,0-19-33,1 20-448,-1 20 32,20-20 32,-20 0-64,20-1 64,0 1-128,20 0-256,0-20-97,-1 0 33,1 0-129,0-20 193,0 0 352,-20 1 32,20-1 32,-20 0-32,0-1 32,-20 2 64,20 19-31,0 0-65,0 0-193,0 0-447,0 0 288,20 19 127,-20 2-736,19-21-416,1 20 352,0 0 257,0-20-161,19 0 416,-39 0 513,20 0 513,-20-20 800,0 0-224,0 20-64,0-21 384,0-18-512,0 39-448,0-19 31,0-1 161,0-1-97,20 21-255,1-19 223,17 19-127,3-20-193,-1 0-64,-1 20-128,-19-19-384,0 19-1282,0 0-2434,-20 0-6340</inkml:trace>
  <inkml:trace contextRef="#ctx0" brushRef="#br0" timeOffset="3613.2066">3572 6080 8391,'0'40'545,"0"-20"-513,0 19 64,0 1 0,0-20-32,0 20-32,0-20 128,0-20 577,0 20-64,0-20 160,0 0 768,0-20-1024,0 0-641,-20 1-1,20-2-127,20 1-384,-20 1-65,20-2 481,-1 2 64,1 19 0,0 0-224,0 0-481,-20 19 320,20 2-191,-20-2 191,19-19 161,-19 20-32,0-20 191,0 0 258,0 0 415,0 0-96,20-20-768,-20 20 96,0-19 256,20-2-64,0 2 32,-20-1 224,21 20 705,-21 0 224,0 0-160,20 20-609,-20-1-32,18-19-159,-18 21-129,0-2-545,20 1-640,-20-20-1217,21 0-1954</inkml:trace>
  <inkml:trace contextRef="#ctx0" brushRef="#br0" timeOffset="3945.2256">3989 6100 7142,'0'20'833,"0"0"-1153,0 19 448,20-18 160,-20-2-192,19 1-480,-19 1-385,20-21 193,20 0 608,-20 0 0,-1-21-225,1 1-351,-20 1-193,0-2 289,20 2 480,-20-1-32,-20 0 96,20 0 320,0 0 1602,0 20-416,0 0-1186,0 0-320,0 20 641,0 0-257,0 0-383,0-20-33,20 20-64,0-1-129,1-19-639,-3 0-289,2 0-641,1 0-2658</inkml:trace>
  <inkml:trace contextRef="#ctx0" brushRef="#br0" timeOffset="4147.2371">4226 5803 6342,'0'0'6950,"0"19"-7302,0 1 704,20 20 1186,1-1-642,-21 21-639,20-20-161,0 19-96,-20-19-224,18 0-321,23-21-320,-21 2-640,0-2-1026,-1-19-1665</inkml:trace>
  <inkml:trace contextRef="#ctx0" brushRef="#br0" timeOffset="4299.2458">4425 6040 13708,'0'0'673,"0"0"-865,20 0 1345,0-19-512,20 19-321,-1-20-352,-19 20-609,21-20-512,-21 20-801,-20 0-2274</inkml:trace>
  <inkml:trace contextRef="#ctx0" brushRef="#br0" timeOffset="4449.2545">4524 5861 9513,'0'41'672,"20"-22"-512,-20 21 769,20 0 256,-20-1-800,0 1-1154,20 0-2498,1-20-4004</inkml:trace>
  <inkml:trace contextRef="#ctx0" brushRef="#br0" timeOffset="4623.2645">4763 6060 2274,'20'20'5157,"-20"0"-5670,20 0 513,-20-20 545,20 0 319,-1 0-511,-19 0-257,20 0-897,-20 0-3523</inkml:trace>
  <inkml:trace contextRef="#ctx0" brushRef="#br0" timeOffset="5055.2892">4981 6379 12363,'0'19'160,"0"-19"1090,0-19 1184,0-1-1762,0-1-672,-20-18-96,20 0 0,-20-2-320,1-18-545,19-1-1153,-20 20-96,20 1 1826,0 19 448,20 0 32,-20 20 608,19 0 610,1 0-129,-20 20-577,20 0-223,-20-1-129,0 21 0,0-20-64,0-20 65,-20 20 127,0-20-384,20 0-513,-19 0-768,19 0-1666,-20-20-576</inkml:trace>
  <inkml:trace contextRef="#ctx0" brushRef="#br0" timeOffset="5258.3007">5001 5564 13324,'21'39'384,"-21"1"1,18 20 736,-18-1-224,20 1-705,-20 0-160,20-1 32,1-19-160,-21 0 64,20-1-320,-2-19-257,3 0-768,-21-20-1026,20 0-1600</inkml:trace>
  <inkml:trace contextRef="#ctx0" brushRef="#br0" timeOffset="5388.3082">5160 5882 12619,'20'39'65,"0"-39"-450,-20 20 353,20 0 32,-20 0-1762,19-20-3202</inkml:trace>
  <inkml:trace contextRef="#ctx0" brushRef="#br0" timeOffset="5539.3169">5200 5783 14093,'0'-21'705,"-20"1"-994,20 20 930,20 0-321,-20 0-1601,20 0-2659,-1 0-5445</inkml:trace>
  <inkml:trace contextRef="#ctx0" brushRef="#br0" timeOffset="5986.3424">5439 5783 13004,'0'0'1377,"-21"0"-1697,21 0 1057,-20 20 191,0-1-799,0 1-162,20-1 33,0 2-192,20-1-384,0-1-97,0-19 65,19 0 351,-19 0 129,1 0 128,-1-19 96,0-1-32,-20 20-32,18-21 32,-18 2 161,0-1 31,-18 20-288,18 0-224,0 0-65,-20 0 161,20 20 352,0-20-32,0 19-95,0 2-162,20-1-319,-2-20-96,3 0 63,-1 19 353,0-19 160,-20-19-32,20 19 96,-20-20-32,19 20 0,-19-21-128,0 2 64,0-1-32,20 1 97,-20-22-33,0 2 64,0 0-256,0-2-225,0-18-928,-20-1-1506,20 0-992,-19 21-257</inkml:trace>
  <inkml:trace contextRef="#ctx0" brushRef="#br0" timeOffset="6325.3618">5637 5425 1729,'-40'-80'5285,"40"80"-5381,0 20 929,0 20 640,20 0-352,-20 19-288,20-19-64,-1 19-97,1-19-383,0 20-225,0-21-320,0 2-353,-1-2-96,-19-19 449,0-20-64,-19 19 224,-1-19 96,0-19-160,0 19 31,0-20 97,1 1 160,-1-1 65,20-1 63,0 1 64,0 20-384,20-19 32,-1-1-32,21 20 64,-20-19 128,19 19 128,-19 0 97,20 0-97,-20 0-96,-1 0-96,-19 19-128,20-19-32,-20 20 32,20-1 64,-20 1 0,21 21 64,-21-41-32,0 19 0,20-19-64,-20 20-1121,0-20-2210</inkml:trace>
  <inkml:trace contextRef="#ctx0" brushRef="#br0" timeOffset="6470.3701">5874 5504 12651,'0'0'545,"0"0"-3171,0 0 2626,20 0-257,-20 20-4675</inkml:trace>
  <inkml:trace contextRef="#ctx0" brushRef="#br0" timeOffset="6707.3836">6034 5643 11627,'0'20'256,"19"-20"384,-19 21 930,0-2-994,20-19-480,-20 20-31,20-20 63,0 0-32,-20 0 64,20 0 224,-20-20 65,0 1-1,0-2-31,0 1-65,-20 0-288,20 0-320,-20 1-289,0-1-320,0 20-1729,1 0-2211</inkml:trace>
  <inkml:trace contextRef="#ctx0" brushRef="#br0" timeOffset="6960.3981">6192 5684 11691,'0'0'864,"0"0"1026,20 0 641,-20-21-1378,0 21-897,0-20-64,20 20-160,1-20-64,-3 20 0,2-20 0,21 20 0,-21-19 64,-2-1 32,3 20-32,-1 0 449,-20 0-193,20 0-256,-20 0-64,0 0-673,20 20-1185,-20-20-2946</inkml:trace>
  <inkml:trace contextRef="#ctx0" brushRef="#br0" timeOffset="9181.5252">16435 5067 11691,'0'0'1505,"0"0"-1313,0 0 1346,0 0-161,0 0-1089,0 0-320,0 20 128,0 19 128,0 1 33,20 1-33,0-2-64,1 0 160,17 21-31,23-21 159,-2 2-160,20-2-95,20 1-97,2 0-96,-2 0-96,39-21-257,-19 1 33,1 0 64,-1-20 160,-1-20 96,-19 20 64,-18-20-32,-22 20 64,-19 0-96,-20-19-32,-1 19-289,-19 0-1504,-19-20-2692,-21 20-6565</inkml:trace>
  <inkml:trace contextRef="#ctx0" brushRef="#br0" timeOffset="9672.5532">16435 5425 8968,'-18'20'801,"-3"-20"-1634,21 0 769,0 0 769,-20 19-449,20-19-128,0 0 64,0 0 1249,0 0-255,0 0-290,0-19 97,-20 19-224,20 0-352,-20-20-289,1 0-128,19-1 64,-20 2 96,0-1-160,20-19 64,0 18 192,0 2 257,0-21-65,0 21-96,0-2 1,0-18-1,20 18-128,0 2 65,-20-1-193,19 0 64,1 20-288,20-20 384,-19 20-320,37-20 64,-17 20-128,-2 0-353,21 0-480,-21 0-640,1 20-1698,-20-20-4677</inkml:trace>
  <inkml:trace contextRef="#ctx0" brushRef="#br0" timeOffset="11049.632">18480 5266 13356,'-20'-40'865,"1"40"-1474,-1-19-480,-20 19 993,1 0 192,-1 19 0,20 1 97,-19 0 63,19 20 160,20-20-192,0 19-63,20 1 31,-2-20-96,23 19-128,-1-19 0,-1 20 0,21-20 96,-41 0 96,21 0 64,-20-20-64,-20 19 129,0-19 479,0 20 129,-40-20-416,20 20-257,-19-20-128,-1 20-192,1-20-737,19 0-800,0 21-1506,20-21-1250</inkml:trace>
  <inkml:trace contextRef="#ctx0" brushRef="#br0" timeOffset="11792.6745">18917 5504 12203,'41'-20'833,"-41"20"-1057,-21-20 1889,1 20-512,20 0-928,-40 0-258,21 20 98,-1 0 31,20 0 128,-20 20-160,20-1-32,0-19-128,20 0-128,19 0 31,1 1-63,19-21-128,-19 0-193,19 0-960,-18-21-417,-1 1 192,-21 20 513,-19-20 352,0 0 353,0 20 608,0-19 320,-19 19 641,-1 0 577,-20 19-257,19 1-448,-17 0-160,17 0-321,1 1-256,20-2-128,0 1-96,20-20-160,21 19-129,-2-19 161,1 0 128,-1 0-32,-19-19 96,0 19 64,0-20 96,-20 1 577,0 19 192,0-21-449,-20 21-191,20 0-193,-20 0-128,20 0-128,0 21 63,0-21 1,0 19-32,20 1-320,0-1-257,19-19 225,1 0 95,0 0 1,-1-19 96,-19-1 128,1 1 96,-1-22 64,-20 1 128,0 1 320,0-1 97,-20 0-225,20-19-64,-21-1 32,1-20-416,0 21-256,1-1 192,-1 20 352,0 21 801,20 19-513,0 0-448,0 19 513,0 21 127,0 20-223,20 20-65,0-2-64,-20 2 289,19-20-289,1 19-96,0-19 0,1 0-63,-1-21-33,0-18-673,-2 18-704,3-39-1858,-21 0-3427</inkml:trace>
  <inkml:trace contextRef="#ctx0" brushRef="#br0" timeOffset="12297.7034">19672 5584 11594,'19'-20'2018,"-19"20"-1857,-19 0 928,19 0-449,-20 0-576,0 0-128,0 20 128,0-1 0,1 21 32,19-20-96,0 1 96,0-2-96,19 1-96,1-1 96,20-19-64,-20-19-64,19 19 96,-19-20 32,0 1 32,-20-2 64,20 1 64,-20 0-63,-20 0-65,20 20 96,0 0-64,-20 0-96,20 0-128,0 20 63,0-20 33,0 20-256,20 0-160,0 1-1,19-2-255,-19 1-1,21-20 352,-23 19 385,2-19 32,-20 0 129,0 0 543,0-19-95,0-1-353,0 1 385,-20-2 159,20 1-287,0 0 320,0 0 160,0 20-289,20-19-511,21 19-33,-2-20 32,1 20-352,0 0-32,-1 0-545,1-20-801,-1 20-2241,-39 0-3748</inkml:trace>
  <inkml:trace contextRef="#ctx0" brushRef="#br0" timeOffset="13134.7512">21201 5524 12812,'0'-20'448,"-20"0"-32,0 0 545,-1 1-640,-17 19-225,-3 0-64,1 0-32,20 19 128,-19 1 192,19 20-128,0 0-160,0-20 32,20 19-96,20 1-128,0 0 64,20-20 224,-1-20 129,22 0-1,-23-20 32,23 1-32,-22-2 97,1-19 95,-20 1 97,-20-21-33,20 0 1,-20 21-129,-20-41-96,0 20-224,0 1 64,0 19-192,-19 1-32,19-1 64,-21 20 32,23 0 64,-2 20-288,20 20-32,-21 0 96,21 39 224,0 1 0,21-1-32,-1 1 32,18 0-128,-17-1-32,38-19-96,-39 0 95,20 0 1,-1-21 0,-19 1-384,0-20-97,-20 0-352,20 0-640,-20-20-1602,0 20-1441,0-39-2818</inkml:trace>
  <inkml:trace contextRef="#ctx0" brushRef="#br0" timeOffset="13249.7578">21418 5484 4996,'20'20'5830,"-20"-20"-5446,0 20-352,20 0 0,-20 0-384,20 19-1218,-20-19-672,21-20 160,-3 20 897,2-20-1409</inkml:trace>
  <inkml:trace contextRef="#ctx0" brushRef="#br0" timeOffset="13379.7652">21517 5425 7174,'-18'-41'257,"-3"22"287,21-1 1058,0 1-1570,0 19-1474,21-20-1280,-3 20-513</inkml:trace>
  <inkml:trace contextRef="#ctx0" brushRef="#br0" timeOffset="13588.7772">21598 5425 320,'0'79'1249,"18"-59"-288,-18 20 576,21-20 962,-1-1-674,-20 1-383,20 0-33,-20-20 417,0 0-32,0 0-449,20-20-640,-20 0-385,19 1-256,-19-1-96,20 0-449,-20-20-1056,0 20-1025,20 0-706,-20 1-1504</inkml:trace>
  <inkml:trace contextRef="#ctx0" brushRef="#br0" timeOffset="13776.788">21934 5584 11787,'20'59'832,"-20"-59"33,0 20 833,21 1-769,-1-21-705,-20 0-160,20 19-480,-20-19-1026,18-19-1665,-18 19-2082</inkml:trace>
  <inkml:trace contextRef="#ctx0" brushRef="#br0" timeOffset="13891.7946">21934 5384 13388,'-18'-19'128,"18"19"-1921,18 0 1504,2 19-1504,1-19-7847</inkml:trace>
  <inkml:trace contextRef="#ctx0" brushRef="#br0" timeOffset="14064.8045">22252 5484 15182,'20'0'929,"-40"0"-1602,0 0 833,1 0-64,-21 20-416,20 0-1089,0 0 95,20 0-63,20 19-769,0-19-1633,0 0-1506</inkml:trace>
  <inkml:trace contextRef="#ctx0" brushRef="#br0" timeOffset="14194.8118">22232 5684 2146,'40'19'4388,"-40"1"-2178,20-20-224,-20 0 288,0 0-865,-20 0-608,0 0-481,0 0-256,1 0-128,-21 19-224,0-19 0,21 0-385,19 0-512,-20-19-1121,20 19-2851</inkml:trace>
  <inkml:trace contextRef="#ctx0" brushRef="#br0" timeOffset="14331.8197">22412 5564 12267,'0'20'0,"0"-1"-64,0 21 64,18-20-673,-18 1-3234</inkml:trace>
  <inkml:trace contextRef="#ctx0" brushRef="#br0" timeOffset="14483.8284">22430 5504 12203,'0'-20'-1377,"20"20"-2499,-20 0 3171,21 0-5092</inkml:trace>
  <inkml:trace contextRef="#ctx0" brushRef="#br0" timeOffset="14728.8425">22629 5564 4772,'0'39'4484,"-19"-39"-4388,19 20 1089,-20 0 225,20 0-1218,20 1-192,-20-21-641,39 19-448,-19-19 449,20 0 416,-19 0 192,-3-19 448,2 19 705,-20-21 32,0 1-160,0 0-577,-20 0-448,-19 1-352,19 19-673,-20-20-1826,20 20-6372</inkml:trace>
  <inkml:trace contextRef="#ctx0" brushRef="#br0" timeOffset="14988.8572">22908 5723 9833,'0'0'1569,"-20"0"-1537,20-20 1346,0 1-738,0 19-960,20-21-385,0 1 1,19 0-385,-19 0-32,0 1 736,0 19 641,-1 0 1186,21 0 544,-20 19 160,0 1-705,-1 0-672,-19 0-385,20 1-384,0 18-801,-20-20-2658,0 1-4901</inkml:trace>
  <inkml:trace contextRef="#ctx0" brushRef="#br1" timeOffset="21703.2414">7601 2801 256,'0'-19'1089,"0"-1"480,0 20-480,0 0 128,0 0 97,0 0-193,0 0-96,0 0-128,0 0-193,0 0-63,0 0-257,0 20 65,0-1-193,0 0-160,0 22-64,0-1 64,0-1-32,0 21-64,-20 19 192,40-19 33,-20 20-33,0-1-160,20 21 64,-20-21-32,21 21 0,-21-1-32,0-20 0,0 20 32,20 1-64,-20 0 32,18-22 0,-18 22 0,21-20-32,-21 19 96,0 0-96,0 0 32,20 0 0,-20 1 0,0 0-32,-20-21 64,20 1-160,0 0 64,0-1 128,0 1-32,-21-21 1,21 21-33,0-21 0,0 1 32,0-1-64,0 2 32,0-3-32,0 3 0,0-22 0,0 1 32,0-1-32,0-19 32,21 0-64,-21 20 64,20-20-32,-20-1 96,20-19-64,0 20 64,-1 0 0,1-20-32,0 20 0,20-20-32,-20 0 0,19 20 32,1-20-64,-1 0 96,2 20-160,-1-20 128,19 0-64,0 0-96,1 0 0,-1 0-96,20 0-320,2 0-33,-22 0 129,20 0 223,1 0 33,-1 0 160,-20 0-64,20 0 64,-18 0-64,-2 0 32,1 0-192,-1 20 32,0-20 32,1 0 160,-21 19 0,22-19 32,-2 0 32,1 0-64,-1 0 256,1 0-224,-1 0-32,20 0 0,-18 0 0,18 0 64,-20 0-128,1 0 32,-1 0 64,20 0 0,-18-19-32,18 19 0,-20 0-32,1 0 32,-1-20-32,2 20-64,-23 0-96,3 0 224,-3 0-96,3 0 64,-1 20 0,-21-20-32,1 0 32,0 0 32,0 0 96,-20 0-32,0 0 128,0 0 128,0 0-224,0-20-128,0 0-64,-20 20 0,20-20 0,0-20 96,0 20-32,0-19 32,0-1-32,0 0 0,0 1 0,0-21 32,20-20-64,-20 22 0,0-23 32,20 2-32,-20 0 32,19-1 0,-19-19 0,20 19 0,-20-19 64,0-1-128,0 1-96,20-21 545,-20 21-257,0 0 0,0 0-64,0-1-64,0 1-64,20-1-64,-20 1 128,0 0 32,0 0 64,0-1 160,0 1-64,-20 0-64,20-1-96,0 21 0,0-1-64,0 21 0,-20-1 32,20 0-32,0 0-64,0 1 0,0 19 0,0 0-32,0 1 64,0-1 0,-20-1 64,1 3-32,-1 18 32,0 0 0,-20-1 0,1 2-96,-1-1 0,1 0 64,-22 20-33,2-19-31,-20 19-288,-1 0 192,-19 0 96,-1-21 0,-19 21 64,20 0 0,-19-20 32,-1 20 32,-1 0-32,1-19 32,-39 19 64,18 0 96,1 19-32,-20-19-64,20 20-96,1 1 0,-2-2-64,1 1 32,21 0-64,-1-1-64,-1-19 64,21 21 32,20-1 32,-2 0 0,22-20-225,1 19-1152,37 0-3588</inkml:trace>
  <inkml:trace contextRef="#ctx0" brushRef="#br1" timeOffset="23643.3523">14451 2820 7879,'0'-19'-64,"0"19"-192,0 0 256,0 0 0,0 19 96,0-19 256,0 21-32,0 19 129,0-20-193,0 19-32,0 21-96,0-20 65,0 19-97,0 1-32,0 20 0,0-21 96,20 21 96,-20-1 417,20 0 31,-20 1-95,19 19 0,-19 1-97,0-1 1,20 0-257,-20 1-128,0-1-96,0 1 0,0-21 0,0 20 64,-20 1 128,20-21 1,-19 20-65,19-18 32,0-2 0,-20 0-32,20 1-256,-20-1 128,20 1 0,0 0-32,0-1 0,0-20 32,0 21 0,0-21-32,0 1 32,0 0-32,0-21 0,0 21 32,0-21 0,0 2-96,0-22 64,0 21 0,0 0 0,20-20 32,-20-1-64,0 1 96,0 0-64,0 0 96,0 0-31,0-20 31,0 0 0,0 0-32,0 0 32,0 20 32,20-20 96,-20 0-32,39 0 33,-19 0-193,39 0 0,-19 0-32,19-20-32,22 20 0,-2 0 32,0 0 0,20 0 0,0 0 0,21 0 32,-21 0-64,20 0 32,-20-20 0,21 20-64,-2 0-97,1 0 1,0 0-32,1 0 64,-1 0-160,-20 0 160,21 0 31,-21 0 65,0 0 0,0 0 32,-19 0 0,19 0 0,-40 0 0,21 0 32,-41 0-32,1 0 64,-1 0 1,-19-20 63,-20 20 96,20 0-32,-20-20-160,0 20-64,21-20-160,-21 20-32,0-19-33,0-1 97,0 0 160,0 0 96,0 0 64,0-19 1,0 19-1,0-20-96,20-19 0,-20 18-96,0-17 32,18-3-32,-18 2 32,0-21 0,0 1-32,0 0 0,0-1 128,0-19 0,0 19-32,0 0-32,0 1-160,0-21 544,0 0-384,20 22 0,-20-22-64,0 1 64,21-1-64,-21-19 160,20 20-128,-20-1 0,20-19 0,-20 20-64,0 0-64,19-1-32,-19 1 64,0 19-32,0 1 96,-19 0-32,19 19 64,-20 0 0,20 0-32,-20 21 32,20-21 0,-21 1-64,1 19-64,20 0 128,-18 0 0,-23 1 96,21 19-96,0-1-96,1 2 64,-21-1-32,20 0-257,-19 20-95,-1-19 64,0 19 191,-19 0 97,0 0 128,-2 0 0,-18 0 65,0 0 95,-20 0-32,0 0-96,-21 19-96,1 1-96,0-20 96,-21 20-128,2-1 32,-1 2 64,1-1 32,-2-20 64,-18 20-64,18-1 64,1 0 0,1 2-32,-2-1 0,21 0-64,20 0 64,0-20-128,-1 20-224,21-1-673,19 1-673,-19 0-1825</inkml:trace>
  <inkml:trace contextRef="#ctx0" brushRef="#br2" timeOffset="25994.4868">3750 8067 9032,'0'0'1794,"0"20"-1666,0-20 1473,20 0 866,-20 0-834,41 0-576,-3 0-192,3 0-256,-2 0-289,1 0-192,-20 0-160,19 0-128,1 0-641,-20 20-928,0-20-1891,-20 0-3010</inkml:trace>
  <inkml:trace contextRef="#ctx0" brushRef="#br2" timeOffset="26172.497">3770 8345 15534,'0'20'-64,"41"-20"288,-23 0 417,23 0 160,-1 0-609,-1 0-352,-19 0-705,20 0-1185,-21 0-1569,1 0-3652</inkml:trace>
  <inkml:trace contextRef="#ctx0" brushRef="#br2" timeOffset="27010.5449">5101 6915 5509,'0'0'929,"20"0"-801,-2 0 1057,3 0 737,19-20-193,-1 20-928,1 0-481,0-20-127,-1 20 31,1 0-256,1 0-128,-23 0-737,2 0-801,-20 0-1024,0 0-2884</inkml:trace>
  <inkml:trace contextRef="#ctx0" brushRef="#br2" timeOffset="27780.5889">5160 6955 1345,'0'0'6118,"0"0"-6215,0 0 162,20 0 447,-20 0 449,0 19-160,0-19 31,0 20 65,20 0-32,-20 20-64,0-1-193,0-18-223,0 38-193,0-19-64,20 19 32,-20-19 32,0 20-95,0 19-1,0-20 32,0 1 32,0-1 32,0 2 160,19-2 65,-19 1-129,0-1 0,0 1-95,0-1 31,0 1 64,0 0-256,0 0 160,0 19-32,0 1 65,0-20-1,0-1-256,0 1 64,0-1 128,20 0-96,-20-19 32,0 20 32,20 0-96,-20-1 64,0 1-96,0 0 32,0-1 0,0 1 33,0-1-65,0-19 0,0 20 0,20-1 32,-20-19-32,0 0 0,0-1 96,0 1-96,0-20 0,0 0 96,0-1-32,0 2-96,0-1 128,0 0-64,0 0-32,-20-1 0,20 2 32,0-2-128,0 1 192,0-20-128,0 20-32,-20 0 160,20 0-160,0-20 160,0 20-96,0-1 64,0-19-128,0 20 128,-20 0-96,20-20 32,20 0 32,-20 0 128,20 20-128,-20-20 32,20 0-32,-20 0 128,20 0 65,-1 0-65,1 0-64,0 0-32,0 0-96,21 0 32,-23-20-64,2 20-224,1 0-225,-1 0-928,0 0-1538,-20 0-4580</inkml:trace>
  <inkml:trace contextRef="#ctx0" brushRef="#br2" timeOffset="30420.74">5815 7074 10473,'-20'-20'353,"20"0"1120,0 20 865,0 0-832,0-20-1058,20 20-320,19 0 129,-19 0 31,21 0-224,17 0-32,-17 0-32,-21 0-64,19 0-320,-19 20-225,-20-20-160,20 20-96,-40 0 289,20-1 352,-20 2 192,0-2 64,20 2 64,-19-2 96,19 1-64,0 0-128,0 0 32,0 0 32,19-1 0,1 1-160,0 0-192,0 0 0,-20-20 127,20 20 65,-20 0 96,0-20 96,0 0 353,0 19-33,-20-19-224,-20 0-31,20 0 31,-19 0-224,19 0-385,-1 20-576,1-20-1633,2 0-3972</inkml:trace>
  <inkml:trace contextRef="#ctx0" brushRef="#br2" timeOffset="31041.7754">5716 8047 6950,'0'-19'1890,"0"19"-481,0 0 1026,0 0-450,0 0-1536,0 19-65,0 1 225,20 0-129,-20 20-288,0 0-63,19 0-33,-19-21 0,0 21-96,0-20-160,20 0-289,-20 0-576,0-1-1057,20-19-961,-20 0-2498</inkml:trace>
  <inkml:trace contextRef="#ctx0" brushRef="#br2" timeOffset="31371.7944">6053 8047 6149,'60'0'7592,"-40"-19"-7112,19 19 257,-19 19-65,0-19-191,0 20-97,-20 20-288,0-20 0,0 20 0,0 0 0,0-21 1,-20 21-1,0-20 0,0 0 96,0 0-64,1-1 96,19-19 97,-20 0-33,20 20-32,20-20 481,-1 0-193,21 0-127,0 0-225,-1 0-288,-19 0 96,21 21-417,-3-21-576,-17 0-672,-21 0-1090,0 19-2658</inkml:trace>
  <inkml:trace contextRef="#ctx0" brushRef="#br2" timeOffset="31979.8291">6152 9061 10698,'0'0'1889,"0"0"-1889,0 0 129,-19 20 287,19-20-32,-20 19 1,20 21 95,-20 0-192,20 20-31,-20-21-161,20 21-96,0-1-32,0-18 96,0-2-32,20 0 96,0-18 0,0 19-64,19-20 128,1-20 449,-20 0 64,19 0-161,1-20-160,-19 0-159,-1 0-1,-20-1 128,0-18-160,-20 19 33,-1 1-161,-19-2-64,1 1-32,-1 20 0,0 0-193,1 0-223,19 0-1057,0 0-2211,20 0-5252</inkml:trace>
  <inkml:trace contextRef="#ctx0" brushRef="#br2" timeOffset="33082.8922">6550 6855 11114,'-20'20'1313,"20"-20"-1377,0 0 481,0 0 832,20 0-448,-20 0-225,39 0-160,-19 20-31,20-20-65,-1 0 32,1 0-127,-19 0-65,17 0-64,3 0 0,-21 0-64,-20 0-64,18 0 32,-18 0-96,0 0 0,0 0-64,0 0 64,21 20 64,-21 0 32,0 0 32,0-1 0,0 21 0,0 0-32,0-1 0,0 1 0,0 20-64,20-20 32,-20 19 0,0 1 32,20-1 0,-20 1 32,0-1-96,20 2 96,-20 18-64,0-19-1,-20 19 66,20 0-33,0 1 64,0 19 128,0-19 96,0-1 0,0 21 97,0-21-193,0 1 128,0 19-192,20-20 0,-20 21 33,0-21-97,0 20 64,19-19-64,-19-1-32,20 1 0,-20 0 0,20-1 32,-20-20-160,0 21 160,0-20 32,0 0-160,20-1 128,-20 1 32,0-20-160,0 19 128,0-19-224,0-20 192,0-1-96,0 2 64,0-2 0,0-19 64,0 0 224,0 0-352,-20 0 64,0-19-64,-19-2-64,19 21-64,0-19-353,-21 19 193,23-20-481,-2 20-1825,0-20-5638</inkml:trace>
  <inkml:trace contextRef="#ctx0" brushRef="#br2" timeOffset="33551.919">7998 8207 13676,'-18'19'1346,"18"-19"-930,0 0 737,18 0 385,2 0-770,21 0-511,18-19-65,1 19-192,-1 0 96,0-21-96,21 21 96,-21-19-448,-18 19-353,-23 0-800,2 0-2307,-20-20-4740</inkml:trace>
  <inkml:trace contextRef="#ctx0" brushRef="#br2" timeOffset="33718.9285">8197 8047 13965,'-19'20'1857,"38"-20"-2081,-19 20 352,20 0 929,0 0 161,0 20-866,0 0-224,-1-1-192,1 21-513,0-21-1216,0 2-2820</inkml:trace>
  <inkml:trace contextRef="#ctx0" brushRef="#br2" timeOffset="34995.0015">10381 6935 12780,'20'0'1569,"-20"0"-1569,20 0 865,-1 0-32,21 0-481,-20 0-320,19 0 64,2 0-96,-21 0-64,18 0-256,-17 0-673,-21 0-1602,20 0-1889</inkml:trace>
  <inkml:trace contextRef="#ctx0" brushRef="#br2" timeOffset="35694.0415">10321 6994 10409,'-19'20'1378,"19"-20"-2019,0 20 545,19 0 833,1 0-1,-20-1-608,20 2-31,0 19 255,0 19 160,-20-19-159,0 19 63,0 20-128,0-19-159,0 19-33,0 1 32,-20-20-128,20 0 32,0-1 32,-20 20 32,20-19 64,0 20 833,-20-1-384,20 1-353,0-21 64,0 21-160,0 0-32,-20-2-32,20-18 33,0 20-161,-19-21 64,19 1 32,0 20-96,0-21 96,0 1-32,0-1-32,0 1 0,-20-1 64,20 1-32,-20-20 0,20 20 64,-20-1-96,20-19 32,-21 19 0,21-19 0,-18 0-32,-2 0 0,20 0 0,0-1 32,0 1-64,-21 0-160,21 0 448,0-1-224,0 1 32,0-20-64,0 20 0,0-21 0,0 2 64,0-2-96,0 1 96,0-20-64,0 20 96,0-20 0,-20 0 33,20 0-97,0 0-32,0 20 96,0-20-64,0 0-32,-20 0 32,20 0-64,0 0 32,0 0 0,0 20 0,20-20 256,0 0-128,1 0-64,17 20-32,3-20-192,-1 0-224,-1 20-225,1-20-352,-20 0-929,19 0-2145,-19 0-5222</inkml:trace>
  <inkml:trace contextRef="#ctx0" brushRef="#br2" timeOffset="36286.0754">11116 7154 11915,'-20'0'801,"0"0"-1058,20 0 514,-21 0 63,1 19-352,2 21 32,18-20-96,-20 19 128,20 1 256,0 20 160,20-21-223,-2 1-33,23 0 0,-1-1 0,19-18 225,1-21 95,-21 0 289,22 0 160,-23-21-385,3 1 33,-21-19-289,-2 19-96,-18-20 97,0 1-97,-18-1-96,-23 0 32,1 1-160,1 19-64,-21 0-32,1 20-513,-1 0-832,1 20-1570,38 19-4580</inkml:trace>
  <inkml:trace contextRef="#ctx0" brushRef="#br2" timeOffset="36783.1038">11155 8326 5829,'-39'-20'6246,"19"20"-6759,0 0 513,-1 20 513,1 19-449,2-18-64,18 18 32,0 0-32,18 2 128,2-22 160,21 21-95,-2-20 351,21 0 161,-20-20 96,19 0 191,-18-20-127,-3 0 0,3 0-96,-41-19-129,20-2 65,-20 2-224,-20 0-161,-1-2-224,-19 22 0,-19-1-192,19 20 0,-19 0-385,19 0-832,1 39-1858,-1-19-4612</inkml:trace>
  <inkml:trace contextRef="#ctx0" brushRef="#br2" timeOffset="37187.1269">11235 9260 6950,'0'0'7271,"0"0"-6919,0 0 289,19 0 928,1 0-351,0 0-546,21-20-223,-3 20-225,3 0 32,-3 0-224,3 0-192,-21-20-513,-20 20-704,0 0-1346,0 0-2209</inkml:trace>
  <inkml:trace contextRef="#ctx0" brushRef="#br2" timeOffset="37475.1434">11195 9279 10986,'-40'20'2178,"40"0"-1986,-20 0 545,20-20-97,0 40-415,0-21-129,20 1 0,0 1 64,0-2 192,0-19 33,19 20-225,1 0-32,1-1-128,-23 22 32,22-21-64,-19 0-32,-1 20 0,-20-21 128,0 1 256,-20 0 609,-21 0-64,3 0-160,-23 0-193,-18-1-320,19-19-96,-20 0-32,42 0-192,-23 0-192,41 0-929,1-19-1186,19-1-3202</inkml:trace>
  <inkml:trace contextRef="#ctx0" brushRef="#br2" timeOffset="38384.1954">11810 7034 6534,'0'0'4036,"21"0"-3972,-21 0 480,18 0 513,2 0-320,1 0-385,19-20 32,-22 20-31,23 0 159,-21 0 129,20 0 0,-21 0-289,1 20-256,0-20-160,-20 0 32,0 20 0,0 0 32,0 20 0,0 0 32,0 19 32,-20 0-32,20 1-32,0-1 64,0 21-64,0 0-32,20-2-256,-20 3-1,0-22 193,20 40 224,-20-19 65,20 19-65,-20 1 192,19-1 32,-19 0-159,20 1-1,-20-1-192,0 1 32,0-1 32,20 0 64,-20 0 160,0 1 129,0-1-33,0 1 161,0-1-481,0-20-96,-20 20 128,20-18-32,0-2 96,0 1-224,0-1 96,0 1 0,0-1 32,0-19 0,0 0-32,0-1 160,-20-19-160,20-20 32,0-1-96,-19 1 224,19-20-128,-20 20 161,0-20-129,0-20-96,0 20 96,-19-20-192,-1 20 32,20-19-321,-19 19-415,-1-20-994,-1 20-3491</inkml:trace>
  <inkml:trace contextRef="#ctx0" brushRef="#br2" timeOffset="38890.2243">13359 8405 14093,'0'20'2018,"0"-20"-1730,19 0 1282,1 0-257,0 0-609,21 0-479,17 0 31,1-20-192,-18 20 0,19 0-96,-21 0-160,-19 0-545,0 0-640,-20 0-897,0 0-1666,-20 20-5093</inkml:trace>
  <inkml:trace contextRef="#ctx0" brushRef="#br2" timeOffset="40253.3024">14769 6994 8199,'0'0'1794,"0"0"-1282,20 0 834,-2 0 672,2 0-737,21-20-801,-21 20-288,19 0-127,1 0 31,-1 0 32,-19 0-32,0 0-128,-20 0-353,0 0-672,-20 0-2210,-19 0-5061</inkml:trace>
  <inkml:trace contextRef="#ctx0" brushRef="#br2" timeOffset="41060.3486">14728 7034 8167,'20'0'1121,"-20"0"-1057,21 0 577,-21 0 993,0 20-738,0-20-639,0 0 63,20 20 385,-20-1 63,0 2-191,0 19-65,0-21-223,0 41-129,0-21-64,0 21 0,0-1-64,0 1 32,0 19 32,18-18-64,-18-2 0,0 21 0,-18-21 0,18 20 32,0-19 32,-20 20 0,20-1-31,0 1-1,-21-21 0,21 21 96,0 0 352,0-21-159,0 20-289,0-19 32,-20 19 0,20-19-64,0 0-64,0 19 96,0-19 0,0-1-96,0 1 64,0-1-32,0 1 64,0 0-32,0-1-32,0-19 0,0 20 0,-20-21-96,20 1 128,0 0 96,0 0-192,0 0 64,0-1 192,0 1-288,-19 0 64,19 0 160,0-1-192,0-19 128,-20 20-64,20-20 0,0 19 96,0-18-96,0-2 0,0 1 0,0 20-32,0-20 64,0 0-32,0 0 0,0-1-32,-20 1 64,20 1 0,0 18 0,-20-19 0,20-20-32,0 19-32,0 2 129,0-21-162,0 20 130,20-20-65,-20 0 0,0 0 32,0 19 384,0-19-64,0 20-31,0-20-1,0 20-224,20-20 0,-20 20-96,0-20 160,20 20 64,-20-20-63,19 0-1,21 0-96,-19 0 0,17 0-256,3-20-257,-1 20-384,-1 0-416,1-20-897,-20 20-1473,19 0-1410</inkml:trace>
  <inkml:trace contextRef="#ctx0" brushRef="#br2" timeOffset="41631.3812">15522 7213 12812,'0'0'1377,"0"0"-1377,0 0 1345,0 20 353,0 19-801,0-19-449,0 40 97,0-21-1,0 1-384,20 20-32,-20-21-64,0 1-96,20 0-576,-20 0-545,20-20-1185,1 0-3972</inkml:trace>
  <inkml:trace contextRef="#ctx0" brushRef="#br2" timeOffset="42365.4231">15522 8386 11659,'0'-21'480,"0"1"225,-19 1 1665,19 19-1025,0 0-640,-20-20-161,20 20-416,-20 20-128,0-1 97,0 22-65,1-2 0,19 0-96,0 2 32,0-2 96,0 1-64,39-1 32,-19 1 0,20-19 32,19-2 64,-18 1-96,18-20 160,-1 0-32,-17-20 96,-1 1 129,-1-2-193,-19 2 96,-20-21 225,0 0-97,0 0-128,-40 1-31,21-1 127,-21 20-64,-19 0-320,-2 1-32,23 19-64,-3 0-416,1 0-577,1 19-897,39-19-2114,0 20-7143</inkml:trace>
  <inkml:trace contextRef="#ctx0" brushRef="#br2" timeOffset="43029.4611">15463 9319 11851,'-20'0'2979,"0"-20"-2595,20 20 801,0 0 320,0 0-896,20 0-385,0-20-32,0 20-31,19 0-129,1 0-96,1 20 96,-3-20-64,-17 20-65,-1-20-95,0 20 0,-20 0-32,-20 0 192,0-1 32,-21 1 0,23 1 0,-3-2 224,1 1 32,0 0-96,20-20-31,0 0 31,0 0 128,40 19 0,-1-19-224,2 0 0,-1 0-32,19 0-32,-19-19-256,-21 19-737,21 0-1025,-20 0-2242,-20 19-7142</inkml:trace>
  <inkml:trace contextRef="#ctx0" brushRef="#br2" timeOffset="43368.4806">15324 9757 16976,'0'0'-97,"0"0"-191,0 0 1121,20 0-128,20 0-257,-1 0-256,1 0 0,0 0 225,19 0-257,0 0-32,2-20-96,-2 20 32,1 0-32,-1-20-64,0 20-160,-19-20 352,1 20-352,-23-20-449,2 20-768,-20 0-1538,-20 20-3267</inkml:trace>
  <inkml:trace contextRef="#ctx0" brushRef="#br2" timeOffset="43794.5048">15682 9895 14317,'0'0'3171,"0"21"-3683,0-21 512,20 0 576,-20 19-256,18-19-288,23 0-384,-21 20 96,0-20-64,-20 20-353,19 0-32,-19 0-160,-19-20 417,19 20 448,-20 0 96,20-20 0,0 0 96,0 19 65,0-19-97,20 20-160,-1 1-192,1-21 63,0 19 33,0-19 0,0 20 64,-40 0 417,20-20 223,-20 19 65,-20-19-129,1 21-127,-1-21-321,19 0-32,-17 20-224,-3-20-129,21 0-127,-19 0-801,19-20-1826,20 20-2370</inkml:trace>
  <inkml:trace contextRef="#ctx0" brushRef="#br2" timeOffset="44904.5683">16000 7093 11402,'-21'0'481,"21"0"-481,0 0 288,21 0 705,-21-19-352,38 19-225,-18 0 32,21 0 289,-3 0-64,3 0-97,-1 0-319,-1 0-193,1 0 32,-20 0-64,19 19-32,-39-19 0,20 0-96,-20 0 32,0 21 32,0-2-1,0 2 66,-20-2-66,20 21 66,0 0-33,0-1 0,0 1 0,0 0 0,0 19 128,0 1-160,0 0 32,0-1 0,0 1 64,0 0-64,0 19 0,0 0 32,0 1 96,0-1 128,20 1-224,-20 19 96,0-19 160,0 19 97,20 1-33,-20-21-64,21 21-95,-3-1 159,-18-20-320,20 21 32,0-21-160,-20 20 32,21-19 64,-1-1 96,-20 1-128,18-1 64,-18-20 128,21 22-64,-21-2 0,0-19 64,20 19-31,-20-19-33,20-1 64,-20-19-128,20 20-32,-20-21 224,19 21-320,1-20 160,-20 0-32,0-20 32,20 19 0,-20-19-32,0 0 32,20 0-32,-20 0-64,0-1 96,0-19 0,0 0 0,0 21 129,0-21 319,0 0 65,0 0-161,0-21-128,0 21-31,-20 0 63,0-19-384,0 19 128,1 0-128,-21 0-96,-1 0-641,3 19-544,-23 2-1186,22-2-3843</inkml:trace>
  <inkml:trace contextRef="#ctx0" brushRef="#br0" timeOffset="51574.95">8694 8703 7302,'0'0'929,"0"0"-96,0 0-192,0 0 480,0 0 224,0 0-704,0 0-1,0 0 353,0 0-96,19 0-160,-19 0-65,0 0-351,20 0-97,-20 0-64,20 0-96,-20 0 32,20 0-96,1 0 64,-3 20 64,2-20-192,21 0 128,-21 0-32,19 0-32,1 20 0,-20-20 0,19 0 96,1 20-192,-20-20 160,19 20-128,1 0 64,-1-1 0,-19-19-32,0 20 32,0 0-64,1 0 192,-3-20-288,-18 20 256,20 0-160,-20-1 128,21 21-128,-21-20 32,0 0 0,20 0 64,-20 0 0,0 19-32,20-18-96,-20-2 160,0 21-64,18-20 32,-18 20-64,21-1 160,-21-19-224,20 20 192,0 0-224,0-21 288,-20 22 1,20-2 31,-1-19-32,21 20 32,-20 0-160,0-1 128,-1-18-160,21 18 96,-19 1-160,-1 0 192,18-1-128,-17 1 32,19 0 97,-1 0-65,-19-1 32,20 1-64,-1 0 128,1-20-64,-1 19 0,1 1 64,1 0-160,-3 0 0,23-20 32,-22 19-64,21-19 96,-1 20-96,-19-20 32,19 20 32,2-21-64,-2 1 160,20 20-96,-19-20 0,19-1-32,0 2 32,0-2 1,0 1-33,21 1 0,0-2 32,-21 1-64,21 0 64,-1-1-32,0 2 32,0-1 0,21-1-64,-21 1-32,20-20 64,-1 20 0,1 0-97,21-20 161,-21 20-128,-1-20 161,22 20-130,-21-20 66,21 19-33,-2-19 0,1 0 0,19 20 0,2-20 64,-2 0-128,20 0 96,2-20-64,-22 20 32,21 0 32,-20 0 0,20 0 64,-1 0-64,0 0-128,2-19 160,-2 19-257,-20 0-31,22 0 96,-22 0 64,2 0-32,-2 0 288,0 0-160,2 0 0,-2 0 64,2 0 32,-22 0-96,1 0 1,1 0-33,-41 0 0,0-20 0,1 20 0,-21-20-97,0 20-127,-39-20-448,-1 20-1058,-19-20-2818,-20 0-8008</inkml:trace>
  <inkml:trace contextRef="#ctx0" brushRef="#br0" timeOffset="52410.9977">9110 8505 10505,'0'19'1698,"0"-19"-1698,0 0 513,0 0 896,0 0-576,0 0-577,0 20 64,-19-20 65,-1 20 95,0-20-64,0 20-63,-19-20-129,-1 0-128,-1 0-32,3 0-64,-3 0 128,21 20 32,-19-20 33,-1 0 95,20 0 64,1 0 97,-1 0-257,0 0-64,20 19-32,0-19 0,0 21 128,0 19 225,0-1-33,20-19-128,19 20-159,-19 19 31,0-19-96,0 0 64,19 0-224,-19-21 96,0 21 32,1-20 32,-21 0-224,20-20-97,-20 0-255,0 20-929,0-20-1859,-20 0-10473</inkml:trace>
  <inkml:trace contextRef="#ctx0" brushRef="#br0" timeOffset="55086.1508">18599 10372 12908,'0'0'-224,"0"21"-161,0-2 385,21 21 224,-1 19-31,-20 1-65,20 0-64,-20-21 64,19 2 224,-19-22 129,20 1 159,-20-40 513,0 1-832,0-1-193,0-20-32,0-19-64,0 18 32,0 1-96,0 1-256,0 19-353,20 0 0,0 20 33,0 0 384,-20 20 160,19 0 160,1 19 128,-20 1-64,20-20-64,0 1 0,-20-2-32,0-19 321,20 0 383,-1 0-223,-19-19-353,20-2-64,0-18-96,0 18 64,-20 2-64,21-1-32,-3 0-32,2 20 32,0 0 128,1 20 33,-21 0-97,0-1-64,20 2 0,-20 18-128,18-18-577,-18-2-640,41 1-1826,-21 0-3812</inkml:trace>
  <inkml:trace contextRef="#ctx0" brushRef="#br0" timeOffset="55448.1714">19294 10532 13933,'-20'-21'544,"1"2"-320,19 19 705,-20 19-384,0-19-417,0 21-128,20 18 0,0-18 0,0-2-64,0 1-192,20 0 63,0-1-63,0-19 32,-1 0 64,1 0 64,0-19 192,0-1-64,-20 0 0,0 1 160,0-22-64,0 22-128,0-2 0,0 2 32,0 19 64,0 0 0,0 0-64,0 19 129,0 2 63,20-2-96,-1 1 64,1 1-96,0-2-96,21 1-96,-3 0-128,3-1-257,-21-19-351,0 0-353,-1 0-705,-19-19-2146</inkml:trace>
  <inkml:trace contextRef="#ctx0" brushRef="#br0" timeOffset="55671.1842">19533 10055 11755,'-20'-20'1409,"20"20"-1665,0 20 864,0 19 866,20 1-417,-20 19-609,20 1-224,-20 20-160,20-20-96,-20-1 32,19 0-256,-19-19-256,20 1-257,0-2-480,-20-19-801,0-1-385,0-19-1376</inkml:trace>
  <inkml:trace contextRef="#ctx0" brushRef="#br0" timeOffset="55823.1928">19434 10511 9833,'-41'-39'1922,"41"39"608,-20-20-224,40 20-1025,0-20-768,1 20-257,37 0-224,-17-20 0,18 20-160,1 0-320,-21 0-1058,1 0-2850,0 0-4356</inkml:trace>
  <inkml:trace contextRef="#ctx0" brushRef="#br0" timeOffset="56132.2105">19771 10472 3203,'0'39'8359,"19"-18"-8198,-19-21 671,20 19 1250,-20 1-1377,20-20-513,1 21-160,-21-2-32,0-19-32,0 20-256,0 0-545,0-20 32,0 0 481,0 0 96,0-20-193,0 0 482,0 1-1,0-2 96,0 1-32,0 1-64,0-21 352,20 40 705,-20-20-160,18 20-352,-18-20-353,20 20 0,1 0-31,-1-20-97,0 20-64,-1 0 0,1 0-64,0 0-256,0 0-1346,-20 0-2402</inkml:trace>
  <inkml:trace contextRef="#ctx0" brushRef="#br0" timeOffset="56314.2209">20168 10492 15534,'0'0'1057,"0"19"-1217,0-19 1089,0 21-417,19-2-512,-19 1-352,20 1-481,-20-2-704,20 1-1570,-20-20-1698</inkml:trace>
  <inkml:trace contextRef="#ctx0" brushRef="#br0" timeOffset="56464.2295">20227 10273 12940,'0'-20'0,"-20"20"-1890,20 0 1634,0 0 256,20 20-2883</inkml:trace>
  <inkml:trace contextRef="#ctx0" brushRef="#br0" timeOffset="56637.2394">20367 10432 12139,'20'40'1057,"-1"-20"-737,1-1 1826,20 2-640,-20-2-1090,19 1-288,1 1-128,-1-21-288,-19 0-737,20 0-1345,-19 0-1634,-3 0-3555</inkml:trace>
  <inkml:trace contextRef="#ctx0" brushRef="#br0" timeOffset="56775.2473">20664 10432 9224,'-40'40'1313,"20"-20"-480,-19 20 2114,19-1-673,-20 1-1377,21 0-769,-1 0-608,0-1-2147,20-19-6758</inkml:trace>
  <inkml:trace contextRef="#ctx0" brushRef="#br0" timeOffset="58253.3318">21657 10511 12203,'0'0'481,"-41"-19"-161,23 19 865,-23 0-833,1 19-256,22 2-64,-23-2 0,21 1-64,0 1 32,1-2 0,19 1-192,19 0-64,21-20 96,-20 19 32,19-19 128,22 0 0,-23-19 32,3 19 128,-21-20 160,0 0 385,-1-20 64,-19 20-417,0 1-128,-19 19 96,19-21 225,-20 21-353,0 0-160,0 21-64,20-21-32,0 19-32,0 22-288,20-22-225,20 1-128,-1-20 33,21 20 287,-1-20 417,-19 0 32,19 0 32,-38 0-64,19-20 96,-22 20 129,-18-20 159,0 20-320,-18-19-160,-2 19 96,0 0-64,-21 19 64,23-19-32,-23 20 32,21 0-64,20-1-224,0 2 63,0-1-31,20-20 0,0 19 224,19-19 128,-19 0 96,21 0-64,-3 0 128,-17 0 161,-1-19 223,0-1 193,0-20-96,-20 20-128,0-19-129,0-2-128,0-18-95,0 19-193,-20-19-64,0-1-64,0 0-225,-1 1 33,3 19 0,-2 0 192,0 21 128,20 19-256,-21 19 160,21 21 96,0 20 64,0-1-64,0 1 160,21-1-224,-1 21 64,18-21 0,-17 1 32,19-20-384,-1 0 128,21-20 96,-21-1-128,1-19-33,0 0 97,-21-19-128,21-1 32,-19-20 64,-1 20 32,-2 0-97,-18-20-736,0 20 385,0 20 448,-18 0 96,-2 0 128,-1 20 32,-19 1 32,40 18 0,-19-19-32,19 20 0,0-20 33,0-1-33,19 1-32,21 0-32,1-20 64,-23 0-32,23 0 0,-1-20 96,-21 0 353,1-19-33,0 18-191,-20-38-65,0 19-96,0-20-224,0 1 96,-20 0-352,0-1 128,1 0 63,-21 21 65,19 19-64,-17-1 128,18 21-64,-1 21 128,21 18 128,0 1-63,21 0 127,-21 20 0,38-1-128,-18 0-32,1 1-96,-1-20-32,0 19-32,-1-38-64,1 18 128,0-19-64,0-20-96,-20 20-545,0-20-320,20 0 96,-20-20-192,0 20-512,0-20 352,0 1 896,0-1-95,0 20-161,19-21 289,-19 2 288,0 19 416,0 0 64,0 0-255,0 0-97,20 0-192,-20 19-1250,20-19-6757</inkml:trace>
  <inkml:trace contextRef="#ctx0" brushRef="#br0" timeOffset="58405.3406">22709 10571 15214,'-20'0'-288,"20"0"95,0 0 610,0 21-834,0-21-3362,20 0-2627</inkml:trace>
  <inkml:trace contextRef="#ctx0" brushRef="#br0" timeOffset="58722.3588">22829 10611 6149,'0'20'609,"0"-20"2306,0 20 352,0-1-1089,18 2-993,-18-1-801,0 19-320,0-19-224,0 0-737,21 0-1601,-21 0-2371</inkml:trace>
  <inkml:trace contextRef="#ctx0" brushRef="#br0" timeOffset="59134.3823">23007 10611 13612,'20'0'-96,"-1"0"545,21 0 1697,-20 0-1378,19 0-639,1 0-97,-20-19-289,1 19-1728,-3 0-2083,-18-21-4613</inkml:trace>
  <inkml:trace contextRef="#ctx0" brushRef="#br0" timeOffset="59328.3933">23145 10393 10409,'0'79'128,"20"-40"769,-20 1 1858,0 20-1250,0-20-1248,0 0-482,20-1-607,-20-19-610,0 0-1505,0 0-3330</inkml:trace>
  <inkml:trace contextRef="#ctx0" brushRef="#br0" timeOffset="59487.4025">23343 10631 12972,'0'39'96,"0"-18"-256,21-1 288,-21 19-224,0-19-2499</inkml:trace>
  <inkml:trace contextRef="#ctx0" brushRef="#br0" timeOffset="59645.4115">23364 10592 14221,'20'-41'544,"-20"22"-768,0-2 545,0 2-642,0 19-2337,20 0-5766</inkml:trace>
  <inkml:trace contextRef="#ctx0" brushRef="#br0" timeOffset="59905.4263">23562 10691 8359,'-19'39'4357,"-1"-19"-5927,0 0 1474,0 0 1217,20 0-1057,0 0-1217,20-20-320,0 19 1120,19 1 321,1-20 321,1 0 1152,-23-20 513,2 20-385,1-19-320,-1-1-448,0 0-449,-20 0-352,0-20-320,0 21-1025,0-1-2499</inkml:trace>
  <inkml:trace contextRef="#ctx0" brushRef="#br0" timeOffset="60158.4409">23761 10830 3939,'0'19'10730,"0"1"-10057,0-20 1249,-19 0-32,19 0-1410,19 0-352,1-20-128,0 20-96,0-19-96,19 19 0,1-20 64,0 0 64,-1 20-65,1 0 226,-19 0 159,-3 0-32,-18 0-32,0 0-128,0 20-96,0-20-608,20 20-962,-20-1-2818</inkml:trace>
  <inkml:trace contextRef="#ctx0" brushRef="#br0" timeOffset="61081.4936">23920 10869 10634,'-20'-20'160,"20"20"192,0 0 1218,-20 0-513,20 20-609,0-20-384,-20 20 0,20 0-32,-19 20 32,19-20 0,0-1 289,0-19 319,0 0 289,0 0-705,0 0 97,-20-19 159,20-1-95,0 0-129,20-20-128,-1 0-288,1 1-32,20 19 0,-1 0 63,1 0 65,1 0 64,-3 20 65,3 0 31,-21 20 96,-2 0 64,-18 0 0,0 0 1,0 19-129,0 1-32,21-20-128,-21 0-64,0 20 32,0-40-320,0 19-449,0 2-512,0-21-1602,0 0-2915</inkml:trace>
  <inkml:trace contextRef="#ctx0" brushRef="#br0" timeOffset="61369.5102">24536 10253 15662,'59'-19'545,"-19"19"-1154,-20-20 833,-1 20 641,-19 20-256,20-1-353,-20 1 32,0 20 225,0 19 224,-20 21-289,1 0-224,-1-1-192,0 1 64,0-1-32,20-19-224,0-1-32,0-19-256,20 0-385,-20 0-705,0-21-2529</inkml:trace>
  <inkml:trace contextRef="#ctx0" brushRef="#br0" timeOffset="61953.5435">23681 10750 8712,'0'0'-673,"0"0"897,0 0 1762,21 0-1057,-21 0 96,20 0-128,0 0-32,-20 0 160,0 0-193,0 0-191,0 0-449,0 0-192,-20 0-64,0 0-288,-1 0-673,-17 20-288,-3-20 704,21 0 257,-19 20-1314,19-20-1441</inkml:trace>
  <inkml:trace contextRef="#ctx0" brushRef="#br0" timeOffset="64836.7085">18759 11267 13324,'0'0'-160,"0"0"32,0 39-96,0 1 256,19 0 32,1 20-64,0-1 0,0-19 0,0 20 32,19-20 320,-19-21 257,0 1 416,1-20-32,-3 0 128,2-20-160,-20 1-545,0-21-32,0 0 97,0 1-193,0-1-256,-20 0-96,20 0-384,-18 0-161,-3 20-192,21 0-384,0 20-256,0 0-1602,0 0-4004</inkml:trace>
  <inkml:trace contextRef="#ctx0" brushRef="#br0" timeOffset="65535.7485">19136 11465 11306,'0'40'2082,"0"-40"-2082,0 0 897,0-19 1313,20 19-1345,19-21-641,-19 2 32,20-2 225,-1-18 224,-19 19-321,0 0-192,0 20-128,-20-20 64,0 20-256,-20 0-32,0 0 64,0 0 0,-19 20 128,19 0-32,-20 0 0,20 19-96,1 1 128,-1-19 0,20 19-64,20-21 96,-1 1-192,21 0 64,0 0 32,19-20 64,-19 0 64,-1-20-96,2 20-96,-1-20-161,-22 20-255,-18-20-513,0 1-480,0 19-65,0 0 577,0-21 288,0 21 289,-18 0 480,-2 0 513,20 0 159,-20 0 97,20 21-160,0-21-577,0 19-96,0-19 0,20 20-96,18-20 32,-17 20 64,-1 0 0,0-20 64,0 0-64,-1 0 0,21 0-192,-20 0-193,0 0-1152,-1-20-737,-19 0-129,20 0-191,-20 1 1793,0-2 385,0 2 992,-20-2 2467,1 21 480,19 0-896,-20 0-929,20 0-641,0 0-129,20 0 1,-1 0-288,1 0-321,20 0-31,-1 0-193,1 0-128,1 0-193,-3-19-543,-17 19-1250,-1 0-1442,-20 0-1056,0-21-4068</inkml:trace>
  <inkml:trace contextRef="#ctx0" brushRef="#br0" timeOffset="65701.758">19810 11247 11082,'0'20'705,"0"-20"-513,20 39 1634,1-19-129,-21 20-896,0 0-609,20 0-128,-20 0-288,0 0-481,0-1-832,18-19-897,2 0-289,1 0-1313</inkml:trace>
  <inkml:trace contextRef="#ctx0" brushRef="#br0" timeOffset="65968.7731">20069 11505 11498,'-20'21'641,"0"-2"-865,20 1 448,0 0 321,0 0-385,20 0-288,19 0-1,1-1 258,0-19 319,-1 0 193,1 0 319,-19-19 65,-1-1-224,-2 0-32,-18 0-96,0 0-321,-18-19-352,-2 39-160,-1-21-385,1 2-544,20 19-769,-20 0-1505,20 0-833,0 0-1697</inkml:trace>
  <inkml:trace contextRef="#ctx0" brushRef="#br0" timeOffset="66178.7851">20387 11625 5317,'19'0'3555,"-19"0"289,0 0-1410,0-20-993,0 0-352,0 0-224,0 0-352,0 1-97,20-2-32,-20 2-288,20 19 33,0 0-1,0 0-96,-1 0 0,1 0-128,20 0-257,-20 0-1120,19 0-2339,-19 19-7815</inkml:trace>
  <inkml:trace contextRef="#ctx0" brushRef="#br0" timeOffset="66783.8199">21537 11465 896,'-20'0'3267,"2"0"-3811,-23 0 1697,1 21 1281,21-21-1152,-21 19-290,0 2-223,21-2-192,-1 1-129,20 0 1,20 0 383,-1 0-287,21-20-129,0 0 161,-1 0 128,1 0 31,-1-20 161,1 0-160,-19 0-257,-21-19-63,0 18-353,0 21-64,-21-19 0,21-2-96,-20 21 64,0 0 96,2 21-96,18-2 0,-21 2 64,21-2-96,21 1-65,17 20-415,3-20-481,-3 0-513,23-1-1440,-22-19-1891</inkml:trace>
  <inkml:trace contextRef="#ctx0" brushRef="#br0" timeOffset="67555.864">21855 11565 13805,'-40'0'256,"21"20"-352,-21-20 416,40 20-160,-20 0-320,20 0-609,20-1-63,0 1 255,19 0 193,1-20-65,0 0 353,-1 0 224,-19 0 193,1-20 223,-1-19 609,0-1-288,-20 20 0,0-20-97,-20-19 65,0 19-352,-1-20-321,1 20-160,2-19-96,-3 19 0,1 20 288,0 20-96,20 0-128,0 20 32,0 20 96,0-1-96,20 1 64,21 19-32,-3-19-192,3 21-417,18-22-255,1-19-65,-1 20-96,-19-20 0,-1-1 641,1-19 320,-20 0-129,-1 0-31,-19 0 224,0-19 64,20-1-64,-20 0 0,0 0-64,-20 0 64,20 20 64,-19 0 97,-1 0 127,20 0 64,-20 20-127,20 0-193,0 0-128,0 19 0,20-19-193,0 0 33,19-20 192,2 0 160,-21 0 96,18-20-31,3 0-1,-21 1 192,-1-1 97,1-20-193,-20 0-64,0 21 32,-20-21-192,20-21-96,-19 22-160,-1-21-416,0 21-65,-1-1 609,1 0 64,2 40 96,18 0-32,-20 20 352,20 0 513,20 20-256,-2 19-65,2-19 33,1 20-225,-1-1-287,0-19-33,-1 0-64,21 0-96,-20-20-32,0-1-257,-1-19-415,-19 0-706,20 0-1024,0-19-705,-20-1-385,20 0-672</inkml:trace>
  <inkml:trace contextRef="#ctx0" brushRef="#br0" timeOffset="67670.8706">22689 11565 3971,'20'0'3588,"-20"20"-1891,0-20-896,0 20-288,21 0-353,-21 0-128,18-1-481,2-19-800,-20 20-961,20-20-577,1 0 1570,-21 0-1632</inkml:trace>
  <inkml:trace contextRef="#ctx0" brushRef="#br0" timeOffset="67786.8772">22768 11526 6790,'-20'-40'2434,"20"19"-1473,20 21-641,-20 0-768,20 0-833,1 0-1153,-1 21-2115</inkml:trace>
  <inkml:trace contextRef="#ctx0" brushRef="#br0" timeOffset="68038.8916">23007 11585 10537,'-40'20'97,"20"0"255,1 0 2178,-1-1-1377,20 1-896,0-20-33,20 20 96,-1 0 129,21-20 63,0 0-64,-1 0-31,1-20-161,-1 0 64,-19 0-63,0 1-33,-20-1-64,0 0-96,0 0-32,-20 0-32,0 20-224,1-20-609,19 20-1601,-20 0-3396</inkml:trace>
  <inkml:trace contextRef="#ctx0" brushRef="#br0" timeOffset="68320.9077">23244 11764 9416,'0'19'2787,"0"-19"-2435,0 0 2467,0-19-961,20 19-1634,-20-20-160,21 0-64,-1 0 0,0 0-32,-20 0-224,18 1-193,-18 19-127,21-20 352,-1 0 416,0 20 737,0 0-64,19 0-257,-19 20 65,-20 0-193,20-1-256,-20 21-128,0-20-63,20 20-482,-20-21-832,20 21-1410,-20-20-4003</inkml:trace>
  <inkml:trace contextRef="#ctx0" brushRef="#br0" timeOffset="69567.9791">13855 7789 2466,'0'20'7207,"0"-20"-7047,0 0 32,0 0 1570,0 0-289,0-20-1025,0 0-255,0 0 607,0 1 257,0-1-288,0-20-320,0 20-33,-20-20-256,20-19-192,0 18 32,0 2 32,0-21-64,0 1 96,0-1-32,0 1 321,20-1-97,-20 1 0,21 19-128,-3-20-96,2 1 32,0 19-64,1 0 0,-1 1-32,-2-1 0,3 0-32,19 20 64,-20-20-96,19 21 0,1-2 64,-1 2 0,21 0 32,-1 19-96,2-21-128,18 21 63,0 0 65,0-20 32,20 20 64,20 0-64,-19 0 96,39 0-32,-19 20 0,18-20 160,21 21-256,-21-21 64,22 19 32,-2 0-64,22 2 32,-22-2 0,20 21 0,1-20 32,19 0-160,2 0 64,-22 0 128,21 0 0,-21-1 192,0 1 64,2 0 161,-2 0-225,-19 0-160,-20 0-64,-19-1 0,-1 1-128,-40 0-192,-20-20-193,1 20-191,-41-20-674,-19 20-1024,-19 0-961</inkml:trace>
  <inkml:trace contextRef="#ctx0" brushRef="#br0" timeOffset="70304.0212">13855 7650 4420,'0'0'2338,"-20"0"-512,20 0-161,0 0-31,0 20-257,-20 0-672,20 0-1,-20 19 33,20 21-256,-19-20-289,19 19-64,-20-19-64,0-1 96,0 21-64,20-40-32,-20 20 32,20-20-32,-19-20-224,-1 20-609,20-20-1152,0 0-1346,-20 0-2467</inkml:trace>
  <inkml:trace contextRef="#ctx0" brushRef="#br0" timeOffset="70586.0372">13418 7710 14862,'-20'20'192,"20"-1"-481,20 21 257,-20 0 193,20-1 127,1 21-224,17-20-96,-18 0 64,1 19 160,17-19 289,-18-20 31,21 0 129,-21 0-65,19-20 65,-19-20 128,20 0-449,-1 0 0,1-20-192,1 20-64,17-19-224,-17 18-320,-2 2-705,-19-1-3236</inkml:trace>
  <inkml:trace contextRef="#ctx0" brushRef="#br0" timeOffset="72085.1231">18401 7451 1377,'0'20'2050,"0"0"-1314,0 19-191,0-18-1,0-2 97,20 2 224,-20-2 576,0-19-31,0 19-97,0-19-192,0 0-96,0 0 64,0 0-384,0-19-449,20 19-128,-20-40-32,0 21-96,0-22 64,19 22-128,-19-21-32,20 20-64,-20 0 0,20 20-1,0 0-31,1 0 192,-21 20 0,18 20 96,-18-20 0,20 19-96,-20-18 0,20-2 129,1 2 31,-21-21 96,20 0 160,-20 0-31,0 0-193,20-21-96,-20 2-96,0-2 64,19 1-96,-19 1-32,20 19-224,0-20-129,-20 0 65,20 20 96,0 0 64,-20 20 95,19 0 162,1-1 127,-20 1-32,20 20-128,-20 0-32,20-21-384,0 22-1795,-1-21-863,21 0-3396</inkml:trace>
  <inkml:trace contextRef="#ctx0" brushRef="#br0" timeOffset="73052.1784">19116 7551 12523,'-41'-21'673,"23"21"-385,-2 0 769,-1 21-448,1-2-545,20 2-32,-20-2-64,20 21 64,20-20-32,0 0-288,1 0 95,17-20-95,3 0 160,-1 0 32,-21-20 96,21 0 32,-40 0 32,20-1 128,-20 2 129,0 0-129,-20-2 64,0 2 64,0-2 161,1 21-353,-1 0-160,20 0-64,-20 21 32,20-21 64,20 19 0,0 2-64,-1-2 128,21 0-64,0-19 0,-21 21-128,21-21-1,0 0-31,-1 0 64,-19 0-32,1 0 64,-1-21 128,0-17-32,-20 17 0,0-19 64,0-19-32,-20-1-96,20 1-480,-20-1-289,20-19-704,-21 20-33,1 19 385,0 0 1153,1 20 705,-1 20 95,20 0 97,0 20 513,0 39-161,0-19-577,20 20-95,-1 19-321,21-19-128,1-1-32,-3 20-96,-17-38-416,19 18-225,-20-40-31,-20 22 159,19-41-159,-38 0 223,19 0-127,-40 0-417,20-20 320,-19-1 545,-1 2 160,19 0 288,1-2 321,0 2 160,20-2 32,0 1-353,20 1-192,21-1-31,-21 20-193,18-20-32,23 20 0,-22-20-32,1 20-32,-20 0 0,0 0-129,-1 20-447,-19 0-769,0 0-417,0-1-224,0 1 64,0 1-768,0-21 1024,0 19 1538,0-19 192,20 21 288,-20-21-160,20 0-320,-20 0-192,20 0-449,-20 0 353,20 0 672,-20 0-64,0-21 64,19 21 673,-19-19 640,0 19-415,0-21-1026,0 21-128,0-20 32,0 1 64,20 19-32,-20-20 192,0 0 673,20 0-129,1 20-639,-1 0-161,-20 0-33,18 0-1664,-18 0-3044</inkml:trace>
  <inkml:trace contextRef="#ctx0" brushRef="#br0" timeOffset="73471.2022">20148 7471 10505,'0'20'129,"0"-1"1985,0 1 320,0-20-1025,0 21-576,0 19-545,0-21-128,0 0-63,20 2-354,-1 19-351,-19-40-1026,20 20-2434,0-20-6342</inkml:trace>
  <inkml:trace contextRef="#ctx0" brushRef="#br0" timeOffset="73621.2108">20088 7272 14509,'0'0'-384,"0"-19"-3043,0 19 2338,0 0-1218</inkml:trace>
  <inkml:trace contextRef="#ctx0" brushRef="#br0" timeOffset="73787.2204">20288 7491 8167,'39'60'3492,"1"-41"-2339,-1 2 1153,1-21-1377,0 19-769,-1 0-641,1-19-1376,-20 0-1859,-1 0-3555</inkml:trace>
  <inkml:trace contextRef="#ctx0" brushRef="#br0" timeOffset="73940.2292">20585 7431 4804,'-40'20'8008,"20"0"-7752,20 19 2242,-20 2 33,-19-1-1090,19 19-993,0-19-544,20 19-1473,-20-19-3236</inkml:trace>
  <inkml:trace contextRef="#ctx0" brushRef="#br0" timeOffset="74488.2604">21458 7372 14189,'0'-20'64,"-20"0"-288,20 20 128,-39-20-129,19 20-575,-20 20-65,20 0 96,1 0 705,-1-1 224,0 1 257,20 20 287,20-20-287,19 19-225,-19-19-64,20 20 0,-1-19 64,-19-2 1,20-19 127,-40 19 96,21 2-320,-42-21 0,1 20 0,0-20-96,-19 0-96,-1 0-384,0 0-897,1-20-962,19 20-1600</inkml:trace>
  <inkml:trace contextRef="#ctx0" brushRef="#br0" timeOffset="75165.2991">21736 7431 6342,'0'20'4067,"-20"0"-4131,20 0 224,-19 19 353,-1 1-385,20 0-64,0-21-128,20 22-128,19-41 32,1 0-97,-1 0-319,21 0-705,-19-41 0,-3 22 1248,-17-21 450,-1 21 320,-20-22 288,0 22-513,0-1-320,0 20-160,-20-20-96,-1 20 32,21 20 0,0 0-32,-20-1 128,20 1-32,20 1 0,1-2 0,-1 2-128,18-2-288,3-19 352,-21 0 128,19-19 224,-19-2 225,0 2-97,0-22 161,-20 2-225,0-1 32,0-19-159,-20 19-257,20-20-385,-20 1-768,0 0-865,-19 19-576,19 0 512,0 20 2851,20 20-577,-21 20 576,21 20 1282,0 19-929,21 1 33,-1-1-258,0 1-383,0-1-353,-1 1 96,21-21 1,-20 2 223,0-22 353,-1-19-129,1 0-255,0 0-289,0 0-737,0 0-1152,19 0 191,-19 0 610,1 0 703,-1 21 385,-20-21 161,0 19 640,0-19 352,0 19 64,-20-19-32,-1 0-288,1 0-416,-19 0-321,-1 0-320,0 0-224,21 0-705,19 0-1953,0-19-4485</inkml:trace>
  <inkml:trace contextRef="#ctx0" brushRef="#br0" timeOffset="75368.3108">22511 7372 18321,'0'0'352,"0"0"-96,0 0 994,0 0-578,19 0-576,21-20 0,0 20-416,-1 0 64,-19 0-513,20 0-800,-19-20-1154,-21 20-2530,18-20-4899</inkml:trace>
  <inkml:trace contextRef="#ctx0" brushRef="#br0" timeOffset="76355.3672">22530 7133 7975,'0'60'801,"20"-20"-97,0-1 1122,-20 21-352,40-1-738,-21 1-544,1-1-127,20-18 31,-20-1-96,1-21-193,-3 0-95,2 2 0,0-21-96,1 0-129,-21-21-384,0 2-640,0 0 191,0-21-351,0 19-898,0 1 481,0-19 1858,-21 19-256,21 20 768,21-20 3171,-21 20-1377,0 0-1185,20 0-32,-2 0 416,-18-20-160,21 20-641,-1 0-31,0 0-1,0 0-288,-1-20-128,-19 20-128,40 20 96,-20-20 32,0 20 0,19-20-32,-19 20-256,0 0-65,-20-20 161,0 20-256,-20-1 288,20-19 320,-40 20 96,40-20-32,-39 21 65,39-21 31,-20 19-160,20-19-160,0 21 96,20-21 128,-20 0-128,39 19-128,-19-19-32,0-19-192,20 19-128,-21-21 384,1 2 32,-20-2 32,0 1 96,20-19 96,-20 19-256,0 0-224,-20 0 192,20 0 160,0 20-192,0 0-128,0 20 128,0-20 32,-20 40 64,20-20 64,0 0 64,20-1 96,-20 1-96,20-20-63,0 21-1,19-21-96,-19 0-128,1 0-161,-1 0 65,0-21 96,-20 21 64,0 0-128,0 0 192,0-20 64,-20 20-64,20 20 352,-20 1 385,-1-2-449,21 2-128,21-2 96,-1 0-127,0-19-129,-2 21-65,3-21 1,-1 0 96,20 0-96,-21 0-32,21-21-192,-20 21 128,-20-19-160,20 19-449,-20-19-64,-20-2-480,0 2-161,0-2 225,20 1 929,-20 20 480,20-19 1217,0-1 449,0 20-481,20-20 545,0 20-320,20 0-289,-20 0-512,-1 0-321,21 0-256,-19 20 32,-1-20-95,18 0-290,-17-20-800,-1 20-1473,-20 0-1666,0-20-1889</inkml:trace>
  <inkml:trace contextRef="#ctx0" brushRef="#br0" timeOffset="76551.3785">23543 7154 8199,'39'39'897,"-39"-19"1666,20 20-65,-20 19-833,21-19-608,-21 19-512,0 1-289,0-1-128,20-19-256,-20 0-352,0-21-737,18 2-1122,-18-1-2177</inkml:trace>
  <inkml:trace contextRef="#ctx0" brushRef="#br0" timeOffset="76717.388">23880 7411 8456,'40'40'5413,"-20"-20"-5317,-1 0 224,1 19 64,-20-18-416,0-2-1665,0 2-2595</inkml:trace>
  <inkml:trace contextRef="#ctx0" brushRef="#br0" timeOffset="76867.3965">23979 7352 13773,'0'-20'-673,"0"20"-993,0 0 577,0 0-2626</inkml:trace>
  <inkml:trace contextRef="#ctx0" brushRef="#br0" timeOffset="77127.4114">24157 7451 9545,'21'20'1761,"-21"0"-1569,0-1 1538,0 1-417,0 1-960,0-2-225,0 2 0,0-2-128,0 0-160,20 2-32,0-21 159,0 0 66,-1 0 31,21 0 288,-20-21 481,0 2-129,-20 0-383,19-2-289,-19-19-128,-19 20-481,-1 1-1089,0-1-3586</inkml:trace>
  <inkml:trace contextRef="#ctx0" brushRef="#br0" timeOffset="77430.4287">24396 7629 7366,'0'21'-640,"0"-21"544,0 0 1665,0 0-832,0 0-609,0-21-224,0 2 32,20 19 128,-20-19 0,20-21-64,1 40 737,-3-21 1024,2 1 353,1 20-544,-21 0-353,20 0-192,0 20-352,-20 1-321,18-2-160,-18 2-160,21-2-224,-21 0-1249,0 22-2659,0-41-7655</inkml:trace>
  <inkml:trace contextRef="#ctx0" brushRef="#br0" timeOffset="80292.5924">25250 7114 5925,'-20'0'1025,"20"19"-96,0-19 1473,-20 0-512,20 0-929,0 0-320,-20 21 127,20-21 33,-20 19-64,20-19-33,-19 20 65,19 0-192,-20 20 159,0 19-159,-20 1-33,21 19-287,-21-20-129,-1 22-32,23-22 0,-2 1 0,-1-1-288,1-19-128,20 0-129,0-1-704,-20-19-1185,20 0-3780</inkml:trace>
  <inkml:trace contextRef="#ctx0" brushRef="#br0" timeOffset="81345.6527">18759 8167 10505,'0'99'-256,"19"-59"-32,1 19-481,0 1 993,0 0-63,19-21 95,-19-19 673,20 0 672,-19-20 97,-3 0-225,22-20-608,-40 0-481,21 1 97,-21-22-33,-21 2 1,21 0-225,-20-2-128,20 22-352,-20-21-289,2 20 33,18 0-834,0 0-1985,0 20-5701</inkml:trace>
  <inkml:trace contextRef="#ctx0" brushRef="#br0" timeOffset="82023.6915">19215 8405 16047,'0'0'-128,"0"0"-257,0 0 706,20-19-129,0 19-256,-1-21 32,21 1 64,-20 1-32,-20-1 0,20 0 128,-20 0-128,0 0-32,0 20-128,-20 0-1,0 0 97,-20 20 32,1 0 64,19 0 32,0 0 97,0 19 31,1 1-96,19-20 0,19 19-64,21-18-64,0-1-192,-1-1 64,21-19-1,-21 0 33,22 0-128,-23-19 32,3 19 0,-21-20-161,0-1 289,-1 2 32,-19-1 32,0 0-32,-19 1 160,-1 19 288,0 0 33,-21 19-1,23 1-224,-2 0-127,0-1-33,20 22-64,20-22 96,18 1-64,3 0-161,-1 0-63,19-20 128,0 0 96,-19 0 0,0-20-224,-1 20-257,-19-20-191,1 20-321,-21-20 448,0 1 129,-21-1 384,1 20 96,0-21 352,1 2 321,-1-1 64,0 20-32,20-20 191,20 20-383,0 0 0,19 0-97,2 0-224,17 0-224,3-19 32,-2 19-64,0 0-384,-19 0-609,0-21-865,-40 21-1185,0 0-1121,0-20-3074</inkml:trace>
  <inkml:trace contextRef="#ctx0" brushRef="#br0" timeOffset="82196.7014">19930 8186 7559,'20'21'897,"0"-2"1345,-1 1 0,1 20-641,-20 0-512,20 20-384,-20-21-257,20 21-352,-20-21-576,0 1-673,0 0-705,20-21-1217,-20 2-544</inkml:trace>
  <inkml:trace contextRef="#ctx0" brushRef="#br0" timeOffset="82449.7158">20247 8485 6149,'0'0'5734,"-20"0"-6311,20 20 513,0-1 1217,0 1-608,20 0-449,1 0 0,-1-20 32,-2 20 224,23-20 385,-21 0-128,0-20 31,-1 20 65,-19-20-96,0 0-161,0-19-256,-19 19-224,-1-1-160,20 2-609,-20-1-896,0 0-1410,-1 20-2146</inkml:trace>
  <inkml:trace contextRef="#ctx0" brushRef="#br0" timeOffset="82665.7281">20565 8584 9256,'0'-20'1474,"0"20"-449,0-20 1601,-20-19-1185,20 19-608,-20-1-224,20-18-65,20 19 129,-20 1-96,20 19-193,19-21-96,-19 21-256,41 0 0,-23 0-160,3 0-833,-3 0-1665,-17 0-4325</inkml:trace>
  <inkml:trace contextRef="#ctx0" brushRef="#br0" timeOffset="83192.7584">21657 8127 12812,'-20'0'-257,"-1"-20"-543,3 40 992,-23-20-32,21 20-128,-18 0-64,-3-1 128,21 2 256,20-2 97,0 21 95,0-20-255,20 0-1,21 19-32,-3-19 225,3 1 191,-3-2-95,3-19-129,-21 20-256,-20 0 65,0-20 191,-20 0-288,0 0-320,-19 19-288,-2-19-321,1 0-801,1 0-1152,19 0-898</inkml:trace>
  <inkml:trace contextRef="#ctx0" brushRef="#br0" timeOffset="83509.7764">21815 8286 8295,'20'20'1730,"-40"0"-1666,20-1 801,-19 1 608,19 1-896,0-2-385,-20 21-32,20-40 0,20 19 65,-20 2-65,39-21 0,-19 0-32,20 0-64,-1-21 32,-19 21-64,1-19 32,-1-1-128,-20 0-160,20 1 128,-20-2 0,-20 21 0,20 0 0,-20 0 31,20 21-31,0-2-32,20 1-352,0 0-737,-2-1-961,23-19-193,-1 21-95,-1-21-609</inkml:trace>
  <inkml:trace contextRef="#ctx0" brushRef="#br0" timeOffset="83891.7983">22193 7948 800,'0'60'9930,"0"-21"-9578,0 21 769,0 0 961,0 19-833,20-19-928,-20-1-225,19 1-64,1-21-32,-20 2 0,20-22 128,-20-19-32,0 0 192,20 0-192,0-19-192,-1-1-288,21-1-321,-19 2-1473,17-1-416,3 0 1537,-21 20 736,0 20 449,-20-20 1122,0 20 415,0-1-256,0 2-95,-20-1-33,-21-20-192,21 0-224,-18 19-289,-3-19-512,21 0-224,-19 0-1185,39 0-2755,0 0-7815</inkml:trace>
  <inkml:trace contextRef="#ctx0" brushRef="#br0" timeOffset="84108.8107">22570 8345 18353,'20'0'-224,"-20"0"480,39 0 1377,-19 0-1056,20 0-417,19 0-64,-19 0-32,1-19-288,18 19-481,-39 0-512,0 0-576,-20-20-1314,-20 20-1410,0-20-2369</inkml:trace>
  <inkml:trace contextRef="#ctx0" brushRef="#br0" timeOffset="84331.8234">22709 8167 10409,'21'59'897,"-21"-19"-609,18 0 1346,-18-1-385,0 2-864,0-2-257,20-19-64,-20 20-32,0-20-256,20-1-289,-20 1-160,0 0-191,21-20-225,-21-20-417,0 20-352,20-20 129,-20 1 832,18-1-3235</inkml:trace>
  <inkml:trace contextRef="#ctx0" brushRef="#br0" timeOffset="84786.8496">22987 8425 352,'20'20'3043,"0"-20"-2307,-20 0 2564,19-20-322,1 20-736,0-20-576,0 20-769,0-19-192,-20 19-417,19 0-352,-19 0-96,0 0-417,0 19-800,0 1 320,0 0 128,0-20 0,-19 19 545,19 2 288,-20-21 96,0 20 96,20-20 128,-20 19 96,20-19-160,0 0 0,20 20-31,0-20-1,0 0-96,-1 0 32,-19 0-32,20 0 128,0 0 0,0 0 64,-20-20 193,21 1 159,-21-1-480,0-1-128,0 2 64,-21 19 385,1-20-65,20 20-160,-20 0 97,20 0 351,-20 20 193,20-1-96,20 2-193,0-1-95,0 19-193,1-19-96,-3-20-192,2 20-481,1 0-351,-1-20-770,-20 0-1921,-20 0-6855</inkml:trace>
  <inkml:trace contextRef="#ctx0" brushRef="#br0" timeOffset="85291.8785">23007 8464 1761,'-20'-19'6214,"0"-1"-6534,20 20 544,-20 0 929,20 0 288,0 0 65,0 20 416,0 20-769,0-20-865,0 19-224,0-19-640,20 20-1859,0-21-3522</inkml:trace>
  <inkml:trace contextRef="#ctx0" brushRef="#br0" timeOffset="86996.9759">23364 8405 12427,'0'20'865,"0"-20"-1249,0 0 1152,0 0 321,20 0-704,0 0-321,19 0-32,21 0-64,-1 0-64,2 0-769,-23 0-1121,23-20-352,-41 20-3363</inkml:trace>
  <inkml:trace contextRef="#ctx0" brushRef="#br0" timeOffset="87291.9928">23483 8107 10986,'0'20'641,"0"20"704,0-21 641,0 41-993,20-20-545,-20 19-288,20 1-64,0-1 0,-1-18-32,21-2-128,-40 1-288,21-1-641,-21-18-1794,20-21-2209</inkml:trace>
  <inkml:trace contextRef="#ctx0" brushRef="#br0" timeOffset="87451.0019">23841 8485 13708,'0'20'0,"0"-1"97,19 1 351,-19 0-416,0 0-1505,0 0-2371,20-1-4996</inkml:trace>
  <inkml:trace contextRef="#ctx0" brushRef="#br0" timeOffset="87609.0109">23920 8425 15758,'0'-39'737,"-20"39"-929,20-21 288,-20 21-192,20 0-3075,0 0-2851</inkml:trace>
  <inkml:trace contextRef="#ctx0" brushRef="#br0" timeOffset="87869.0259">24078 8505 9513,'0'39'960,"0"-19"-1152,0 0 641,0 0 864,0-1-352,20 2-64,1-21 160,-1 0-32,-2 0-32,3 0-97,19 0-95,-20-21-256,-1 2-161,-19-1-160,0-20-256,0 20-32,-19 1-224,-1-1-449,-20-1-896,19 2-1218,3-1-1793</inkml:trace>
  <inkml:trace contextRef="#ctx0" brushRef="#br0" timeOffset="88135.0411">24317 8584 5861,'39'39'5093,"-19"-39"-3556,-20 21 1378,20-21-481,-20 0-1697,0 0-449,0-21-95,20 2-161,-20-1 0,20-20-96,1 20-33,-3-19 33,2 18 32,1 2 32,-1 19 449,0 0-65,-2 0 97,3 19 95,-21 2-224,20 18-127,0-19-129,19 20-192,-19-20-769,0 20-1025,0 0-2786</inkml:trace>
  <inkml:trace contextRef="#ctx0" brushRef="#br2" timeOffset="90439.1729">4147 12101 14862,'-20'20'1505,"20"-20"-1761,0 0 800,0 0 1122,20 0-449,-20 0-672,40 0-65,-19 0 97,17 0-1,23 0-448,-2 0 64,0 0-352,1 0 352,-1 0-480,-19 0-481,1 0-448,-23 0-897,2 0-3043</inkml:trace>
  <inkml:trace contextRef="#ctx0" brushRef="#br2" timeOffset="90612.1827">4246 12339 4612,'41'21'9897,"-21"-21"-9673,19 0 449,1-21 384,19 21-929,1 0-544,-21 0-1442,1 0-2722</inkml:trace>
  <inkml:trace contextRef="#ctx0" brushRef="#br2" timeOffset="91269.2203">5874 11009 13036,'0'0'929,"0"-21"-385,20 21 1090,1 0-289,-1-19-608,18 19-225,3-20-159,-2 0-257,1 0-128,0 0 64,-21 20-545,-19 0-960,20 0-1762,-20 0-1474,-20 0-2978</inkml:trace>
  <inkml:trace contextRef="#ctx0" brushRef="#br2" timeOffset="91946.2591">5874 10949 9673,'-20'20'0,"20"-1"32,0 2 448,0-2 865,0 1-95,0 20-322,0 0 33,0 0 64,0 19-256,20 1-288,0-1-193,1 20-128,-21 1-96,20 0-32,-20-1 32,0 1-96,18-1 32,-18 0 64,20 1-96,-20 19 64,0-19-32,21-1 64,-21-19-32,0 0 0,0-21 64,0 0-64,0 22 0,20-2 129,-20 21 95,0-21 64,0 20-256,20-18 96,-20 18-160,0-19 32,0 19-64,-20 0 32,20-19 32,0 19 32,0-19-160,0 0 160,0 0-96,0-1 64,0 1-64,0-1 32,0-19 0,0 0 96,0-1-128,0-18 32,0 18-32,0 0 0,0-18 193,0 18-226,0-18 65,0-2 0,0-19 0,0 20-32,20-20 129,-20 0-162,0 0 130,0 20 95,0-20-128,0 0 96,0 0 64,0 0-192,0 0 256,0 0-224,0 0 32,0 0-32,0 0 64,0-20-160,19 20 96,-19 0 0,20 0 0,20 0 1,-1-20-33,1 20-33,0 0-383,19-19-897,-18 19-1314,18 0-4387</inkml:trace>
  <inkml:trace contextRef="#ctx0" brushRef="#br3" timeOffset="96711.5316">6113 7014 1,'0'-20'1152,"0"0"-1345,20 1-127,-20-1 224,19 0 544,-19 0 641,0-20 257,0 21 223,0-1 673,0 0 225,0 20-642,0-20-1056,-19 20-449,-21-20-223,20 20-1,-19 0-96,-22 0 0,3 0 0,-3 0-64,2 20 0,-20 0-193,19 0 1,1 19 96,18 1 0,3 20 64,-3-1 96,21 20 0,20-18 96,0 38 0,20-20 32,21-20 0,18 21-32,20-21 96,1-19 33,19-19 287,19-2 481,-18-19 128,19-19-320,-20-21-257,0-1-159,-18-18 31,-2-1-160,-20-19 225,-19 20-321,-20-1-64,-40 0 32,0 1-224,-39-21-96,-40 41 96,0-1-128,0 20 63,-21 20-607,21 0-1346,0 40-3107</inkml:trace>
  <inkml:trace contextRef="#ctx0" brushRef="#br3" timeOffset="97851.5967">11434 6994 6470,'-41'-39'64,"1"19"-32,1 0-64,-21 20 64,-19 0 512,0 0 449,0 20 0,-2 19 32,22 1-96,-20 20-256,19-1-193,1 21-160,18-1-256,23 20-32,18-19 65,18 19-129,43-19-33,-2-20-31,20-1 128,20-19 225,0-20 191,21 0 0,-1-20 129,-20-20 64,1-20-129,-1 0 353,-20-19 96,-19-2-160,-40 2-545,-1-1 192,-19-19-352,-39 0-160,-21 19-352,1 1-545,-20 19-544,0 20-449,-2 20-2178</inkml:trace>
  <inkml:trace contextRef="#ctx0" brushRef="#br3" timeOffset="98890.6563">15562 7074 2882,'-40'-40'4228,"21"20"-4164,-21 0-32,20 20 225,-19 0 896,-21 0 32,21 40-352,-22-20-705,3 40 256,-3-1 385,22 21 32,-1 19-257,40 0-320,0 1-128,40-22 32,19 3-128,20-42 97,2 21 159,18-40 224,0 0 225,1-20 256,-21 0-224,20-20-161,-20-20 193,0-19-385,-18-1-192,-23 0 97,-18 1-193,-20-21 0,-20 0 32,0-19 32,-39 40-64,0-20-64,-21 18-64,1 22-352,-21 19-321,21 20-1473,-20 0-3299</inkml:trace>
  <inkml:trace contextRef="#ctx0" brushRef="#br3" timeOffset="100736.7617">6470 11128 8071,'-19'-20'1858,"-1"20"160,20 0 256,-20 0-512,20 0-289,0-20-800,20 20-417,19 0 224,1 0-95,0 0-257,19 0-96,-19 20 0,19-20-64,-18 20 0,-23 0-96,2 20-96,-20-21-33,-20 21 65,-19 0 128,-1-1 64,-19 1 64,-1 0 96,21 0 225,-1-21 191,1 2-63,39-2-257,0-19 32,39 0 161,21 0-257,-1 0-96,20 0-32,0 0-192,-18 0-225,-2-19-479,1 19-706,-41 0-1569,1 19-4132</inkml:trace>
  <inkml:trace contextRef="#ctx0" brushRef="#br4" timeOffset="103126.8986">6212 7789 8776,'0'-20'737,"-20"0"95,20 20-415,-20-19-1,-19-1 257,-1 20 95,-19-20-447,-2 20-225,-18 0-32,0 20 128,0 0-32,-20 19-96,18 21-32,2-1 0,20 21-32,-1-20-32,21 19 32,19 0 0,20 1-32,20-20-32,39 19-192,2-20-160,38 1 95,-20-20 97,40-20 256,-1 0 96,22-1 449,-1-38 512,-19-1 0,18-20-128,-19 1-96,-20-21 31,-20 1-319,-18-21-225,-23 0 1,-17 21-353,-42-1 192,1-19-192,-39 19-96,0 0 32,-21 20-96,-19 1 95,-1 19-351,21 20-417,0 0-672,19 20-2018,1 19-6535</inkml:trace>
  <inkml:trace contextRef="#ctx0" brushRef="#br4" timeOffset="103876.9414">11274 8067 7815,'-20'-20'-32,"1"20"64,-21 0-64,0 0 0,-19 0 0,-20 20 128,18 20 32,-18 0 288,0 20 417,19-1-160,1 1-257,18 19-352,23-20 32,18 1 0,39 0 129,1-21 575,39 22 1,0-22-256,20 1-225,21-20 32,-1 0-63,21-20 223,-41-20 97,19 0 127,-19-20 1,-19 1-32,-1-22-193,-40 2-95,-19 0-129,1-21-96,-42 20-64,-17-19 32,-23 0-128,-18 19 32,0 0-192,-20 20 64,20 21-128,-2 19-961,22 0-1473,0 19-3300</inkml:trace>
  <inkml:trace contextRef="#ctx0" brushRef="#br4" timeOffset="104525.9786">15503 8147 8456,'-40'-20'224,"20"20"32,-19 0 128,-1 0-159,-19 20-97,19 0-96,-21-1-64,22 21 32,-1 0 0,1 0 0,-1 19 32,20 1 96,20 0 192,20-1-64,39 1-31,-19-1 31,39 1-96,-18 0-32,18-21 0,20 1 128,0-20 225,-20-20 416,21 0 224,-1 0-192,-20-40-193,2 1 33,-2-1-64,-21-20-289,-17 20-96,-41-19-31,0-1-289,-20 1-96,-19-21-32,-22 20-129,-38-19 33,0 20-192,0 19 31,-21 0-351,21 40-2051,0 0-4228</inkml:trace>
  <inkml:trace contextRef="#ctx0" brushRef="#br4" timeOffset="106200.0743">6470 12121 12171,'0'20'1281,"20"20"-192,-20-1 769,0 21-449,20-21-672,-20 2-449,20-2-95,-20 0-161,0 2-32,20-2-97,-20-18-287,19 18-160,-19-19-834,20-20-2049,-20 0-6470</inkml:trace>
  <inkml:trace contextRef="#ctx0" brushRef="#br4" timeOffset="106474.0899">6749 12161 16976,'79'0'544,"-41"0"-416,3 20 353,-1-20-449,-21 19 0,-19 21-96,20-20-129,-20 20 161,0-1-320,-20-18 704,20 18-223,-19-19 255,-1 20 160,0 0 33,0-21-289,20 2-224,0-2 96,0 1 33,20-20-161,20 20-192,-1-20-417,1 0-672,19 0-1602,-19 0-6117</inkml:trace>
  <inkml:trace contextRef="#ctx0" brushRef="#br5" timeOffset="110661.3295">6352 9001 6374,'0'-20'3747,"0"1"-3555,0-2 225,-20 21 704,-1-19-64,1-1-257,0 0-255,-19 20-321,-1-20 0,0 20-95,1 0-97,-1 0-64,-19 20 0,-2 0-1,23 0 1,-23 20 32,2-1-64,0 21 64,19 19-96,20 1 96,0-21-32,20 21 32,20-21-96,20 1 32,19 0-64,1 0 96,20-20 64,19-1 32,0-19 96,20-20 128,-19 0 545,-1-40 0,-20 0-64,0 1-257,-19-22-127,-21 2-257,1-1 64,-40-19 64,0 20-160,-20-21-160,-20 0 224,-19 1-160,0 20 0,-21 19-96,-20 20-32,21 20-288,-20 0-353,40 39-1954,-1 1-5060</inkml:trace>
  <inkml:trace contextRef="#ctx0" brushRef="#br5" timeOffset="111657.3864">11434 9081 10826,'-41'-20'352,"41"20"-352,-20-20 128,0 20 289,2-20-65,-3 20-288,-19 0-96,-19 0-32,-1 20 64,1 0-64,-2 19 64,-18 1-32,20 0-128,-20 0 96,19 19 32,1-19 192,19 20 192,19 0 129,3 18-257,18-17-224,18 18 32,3-19-64,39-20-160,19 19 95,0-39 129,20 0 65,1 0 127,19-20 384,0 0 257,1-40-96,-21 0-161,0 1-31,0-21-161,-40 1-255,0-1 31,-18-1 224,-41-17-64,0 18-223,-21-20 63,-17 21-288,-23-1 352,-18 20-160,0 0-32,-20 40-192,20 0-769,-2 21-1954,22 18-3779</inkml:trace>
  <inkml:trace contextRef="#ctx0" brushRef="#br5" timeOffset="112623.4416">15682 9180 7238,'20'0'-32,"-20"-20"417,0 20 1280,0-20-159,0 20-321,0-19-352,-20 19-225,0-21-31,-1 21-257,-17 0-288,-3 0-32,-18 0 32,19 21-64,-19-21 32,-1 19 0,-19 21-32,18-20 64,2 20-64,0-1 32,-1 1 0,1 0-32,19-1-32,1 21 64,19-20 0,0 20 32,20-1 0,0 1 0,0 0 128,40-1 64,-21 1-128,21 0 1,19-1 31,-19-19-64,19 19-64,22-18-289,-23 18-511,3-19-161,-2-1 160,0-19 321,1 20 384,19-20 63,-20-20 66,2 20 63,18-20 32,-20-20-32,21 0-32,20 0 32,-21 0 352,0-19 33,-19 19 95,-1-20 257,0 0-384,-19-20-97,1 1-288,-23-21-32,2 1-32,-20-1 0,0-19 0,0 0 128,-38 19 128,-23 0 513,2 21 32,-20 19-289,-20-19-319,-20 39 31,19 0-288,20 20-833,-20 20-4324</inkml:trace>
  <inkml:trace contextRef="#ctx0" brushRef="#br5" timeOffset="114480.5478">6629 13154 8231,'0'0'1794,"0"0"-513,0 0 801,0 0-448,-20-20-481,20 20-352,0-19-161,0 19-127,0 0-193,0 0-192,0 0 256,0 0-191,0 0 127,20 19-128,-20 1-32,0-20-32,0 20 97,20 20 63,-20-1-160,0 2 32,0-2-64,0 21-64,0 0 64,19-1-96,-19 1-32,0-21 0,0 21-192,20-20-352,-20-21-385,0 22-641,20-22-1473,-20-19-3075</inkml:trace>
  <inkml:trace contextRef="#ctx0" brushRef="#br5" timeOffset="116939.6886">7184 13253 10345,'0'0'1378,"0"0"-706,0 0 898,0-19 95,0 19-608,-18 0-224,18-20-545,0 20-288,0 0-128,-20 20 64,-1 19 0,21 1 32,-20 0-128,0 20 32,20-1 64,0 1 0,0 0 32,20-21 64,0 1 32,1 0 288,17-21 353,3-19 128,-1 0-161,19 0-223,-19-39-161,-1 19-64,1-20-32,-1 1-64,-19-21 65,0 20-65,-20 1-128,-20-21-96,0 20 32,-39 20-65,19 0-95,-19 20-512,0 0-642,19 0-928,19 20-2531,21-20-6693</inkml:trace>
  <inkml:trace contextRef="#ctx0" brushRef="#br5" timeOffset="118267.7645">7919 12876 10281,'20'-20'4388,"-20"20"-4259,0-19-65,0 19 800,-20 0 161,20 19-704,0 1-225,0 20-32,-20 0-32,20-1-64,0-19-160,20 20-353,-20 0-544,20-20-1537,0-1-1378</inkml:trace>
  <inkml:trace contextRef="#ctx0" brushRef="#br5" timeOffset="118469.7761">7820 13214 13004,'-20'20'1185,"40"-20"-993,-20 0 769,40 0 705,-20 0-481,19-20-545,-19 20-544,21-20-64,-3 20 65,3 0-226,-3-20-31,3 20-512,-1 0-1378,-1 0-3235</inkml:trace>
  <inkml:trace contextRef="#ctx0" brushRef="#br5" timeOffset="118894.8004">7980 13393 15951,'-21'39'640,"21"-18"-736,21-21 256,-21 19 257,18-19-257,2 20-192,1-20-385,19 0-191,-22 0-161,3 20 321,-1-20 159,-20 0 257,20 20 64,-20-20 257,0 20 223,0 0 65,-20-20-481,20 39-32,0-19-64,0 0 0,0 0 32,20 0-64,0-20-32,-1 20 64,1-1-32,0 1 96,-20-20 64,-20 21 160,0-2 225,-19 1-257,-1 0-192,1-1-64,-22-19-64,23 21-417,-3-21-1248,1 0-2211,21 0-6822</inkml:trace>
  <inkml:trace contextRef="#ctx0" brushRef="#br2" timeOffset="121682.9599">8079 10909 4868,'0'0'2146,"0"0"-897,0 0 225,0 0 512,0 0-385,0 0-768,18 0 224,-18 0-160,41 0-257,-21 0-159,19 0-161,1 0-128,0 0 0,-1 0-95,21-20-1,-21 20-64,2 0-32,-3-20 32,-18 20 0,1 0-96,-1 0 64,0 0-32,-1 20 32,-19-20 0,0 20 0,0 0 96,20-20-128,-20 20 64,0 0-64,20 20 64,-20-21-64,20 1 32,-20 20 32,0 0-64,20 0 0,-20 19 64,0-19-96,20 19 192,-20-19-256,19 19 128,-19 2-32,20-2 32,0 1 32,-20-1-64,20 21 64,-20-21-128,0 1 192,0 0-128,21 19 128,-21-19-160,0-1-32,0 20 160,0-19 32,0 19 32,0-39 224,0 0-128,18 20-31,-18-21-129,0 21 64,20 0-64,0-1-64,-20 1 64,21-21-32,-1 21-32,-2 0 0,-18 0 128,21-1 32,-21 21 0,20-21-160,-20 1 64,0 0-64,0-1 64,0 20-32,0-19 1,0 0 31,0-1 64,0-19 32,0 20-64,0-21 96,0 1-64,0-20-64,20 19-32,-20-18 0,0-1 129,20-1-33,-20 2 352,19-2-256,-19-19 65,0 20-97,0-20 192,0 0-288,0 0-64,-19 0-96,-1 0-224,0 0-193,-21 0-704,3 0-672,-23 0-1603,22 0-6789</inkml:trace>
  <inkml:trace contextRef="#ctx0" brushRef="#br0" timeOffset="124873.1423">10738 12339 13260,'-19'-20'929,"-1"20"-833,20 0 64,0 0 193,0 0-129,20 0-160,19 0-64,1 0-128,19 0-32,-19 20 127,-1-20-31,22 21-288,-41-21-385,-2 19 33,2 1 191,-20-20 193,0 20 192,0-1 32,0 2 96,-20-1 0,20 0 96,-18-1 96,18 21-96,-20 0 32,20-20-32,20 19 32,-20-19-96,18 0 65,-18 0 383,20 0 257,-20 0 95,0-1 161,0-19-128,-20 0-160,20 20-289,-38-20-256,17 0-160,-19 0 0,1 0-288,-1 0-128,20 21-673,-19-21-1185,39 0-1730,0 20-4965</inkml:trace>
  <inkml:trace contextRef="#ctx0" brushRef="#br0" timeOffset="125104.1556">11335 12618 15534,'-21'0'449,"1"0"-449,0 20 1217,20-20 0,0 19-480,20 1-385,21 0-192,-23 0 0,22-20-192,1 20-96,-2 0-480,1-20-546,-1 19-447,-19-19-1634,0 20-1442</inkml:trace>
  <inkml:trace contextRef="#ctx0" brushRef="#br0" timeOffset="125306.1671">11572 12598 8391,'0'-20'2723,"0"20"-2787,0 0 673,0 0 1601,-20 20-737,1 0-704,-1 0-193,0 19 225,-21 1-449,3 0-448,-3-1-288,21 2-801,2-22-961,18 1-1378,0-1-4547</inkml:trace>
  <inkml:trace contextRef="#ctx0" brushRef="#br0" timeOffset="125537.1804">11790 12339 12716,'0'21'2082,"-20"-2"-2179,0 1 386,20 0 1472,0 20-479,-19-20-866,19 19-256,0 1-192,0 20 32,0-21-641,0 21-95,0-20-417,19-1-1410,1 2-2241</inkml:trace>
  <inkml:trace contextRef="#ctx0" brushRef="#br0" timeOffset="126604.2413">12783 12479 9256,'0'-20'609,"0"20"-641,0 0 961,0 20-257,20 19-608,-20 21 32,0 0-31,20-21 223,-20 21 320,0-21-63,0-19-65,20 21 1,-20-41 288,0 0-417,0-20-288,20-1 32,-20-18-64,0-1 0,0 20-64,19-20-224,-19 1-193,0 19 33,20 0-289,-20 20 225,20 0 192,-20 0-289,20 20 33,-20 0 127,20 0 225,-20-1 160,19 1 128,-19 0 352,20-20 513,-20 20 0,0-40-704,0 20-225,20-20-32,-20 20 0,20-20 0,-20 1 96,21 19 320,-3 0 161,2 0-97,-20 0-128,21 0-224,-1 19-128,-20 1-96,20 0-416,-20 0-257,18 0-736,3 0-641,-21-1-1089</inkml:trace>
  <inkml:trace contextRef="#ctx0" brushRef="#br0" timeOffset="127000.2639">13398 12697 13292,'-20'-20'224,"1"20"-128,19 0 1025,-40 0-320,20 20-513,0 20-191,1-20-65,19 19-161,0-18-479,0 18-353,19-19 352,1-20 193,20 19 128,-20-19 128,19 0 96,-19-19 256,21-1 512,-23 1 257,-18-1 0,0-1-128,0 1-32,0 1-385,0-1 321,-18 0-641,-3 0-96,21 20-32,0 0 128,0 20-160,0 0 32,0 0-64,21-1-385,-3 1-159,2 1-193,0-21 64,1 20 129,-1-1-321,-2-19-224,-18 0 256,20 20 224,-20-40-384,21 20-256,-21-19-833,0-1-4004</inkml:trace>
  <inkml:trace contextRef="#ctx0" brushRef="#br0" timeOffset="127217.2764">13677 12141 13580,'-20'40'96,"20"-21"-160,0 21 225,0 0 607,0 19-511,0-19-225,0 19 32,20 2 0,-20-2-160,0-19-417,0 19-63,0 1-1314,19-1-641,-19-18-1408</inkml:trace>
  <inkml:trace contextRef="#ctx0" brushRef="#br0" timeOffset="127404.2871">13558 12618 13708,'-61'-20'737,"61"20"-929,0 20 1153,0-20 544,20 0-768,21 0-641,-3 20-288,3-20 224,-1 0-1794,-1 0-3042</inkml:trace>
  <inkml:trace contextRef="#ctx0" brushRef="#br0" timeOffset="127671.3024">13835 12677 9993,'0'40'416,"0"-20"-608,0 0 320,0-1 577,0-19 480,20 20-320,-20-20 96,0 0 416,0 0-960,0 0-1,0-20 353,0 1-225,0-1-192,0-20-352,0 20 417,0 0-321,21-19 32,-21 19 96,18 0 33,-18 20-354,20-20-223,0 20-385,1 0-640,-21 20-1858,20 0-1986</inkml:trace>
  <inkml:trace contextRef="#ctx0" brushRef="#br0" timeOffset="127813.3104">14074 12677 9961,'19'20'1025,"-19"-20"-577,0 20 1122,0-20-1346,20 20-480,-20-20-705,0 20-705,0-20-480,0 0-2626</inkml:trace>
  <inkml:trace contextRef="#ctx0" brushRef="#br0" timeOffset="127945.3181">14153 12578 5541,'-40'-79'3523,"20"59"-1921,20-21 31,-19 41-896,-1 0-833,20 0-2146,20 0-2211</inkml:trace>
  <inkml:trace contextRef="#ctx0" brushRef="#br0" timeOffset="128126.3284">14272 12657 9545,'19'60'1473,"1"-40"-1313,0 0 1698,1-1 64,-1 1-1410,-2-20-768,23 0-1217,-21 0-2563</inkml:trace>
  <inkml:trace contextRef="#ctx0" brushRef="#br0" timeOffset="128284.3374">14570 12578 5541,'-20'0'10730,"0"20"-10410,0 0 897,1 0 641,-21 19-1474,-1 1-864,3 0-2627,-3-1-9769</inkml:trace>
  <inkml:trace contextRef="#ctx0" brushRef="#br0" timeOffset="129309.396">11055 13472 14701,'-58'-19'673,"37"-2"-513,1 2 609,0 19 544,20-20-448,0 20-577,20 0-128,0 0-128,21 0-32,18 20 65,-19-20-194,19 19 97,-19 2-224,-20-2 32,-1 1 96,1 0 96,-20 0 64,0 0-224,-20 0-1,20 0 161,-19-1-96,19 1-128,0 20 64,0-20-128,19 19 127,1-19 129,0 1 96,-20-2 321,0 1 287,0 0 161,-20-20-96,0 19-97,-19-19-287,-1 21-289,-19-21-32,19 0-193,-1 0-575,23 0-930,-2 0-1857,20 0-1602</inkml:trace>
  <inkml:trace contextRef="#ctx0" brushRef="#br0" timeOffset="129475.4055">11513 13711 15951,'0'19'1665,"-20"-19"-1345,20 0 1154,0 20-225,0-20-833,20 0-448,19 0-288,1 0-353,0 0-1056,-1 0-4293</inkml:trace>
  <inkml:trace contextRef="#ctx0" brushRef="#br0" timeOffset="130196.4467">12347 13691 14285,'0'20'769,"-20"-20"-929,0 0-33,-1 0 354,1 0-129,-18 0-161,-3 0-287,2 19 192,-1-19 224,0 20 160,1 20-96,19-20 0,20 19 0,-20-18 160,20-1 225,20-1 95,0-19 1,19 0 31,1 0 1,0 0-33,-1-19-95,2-1 63,-21-1-159,-2 2 95,2-1-160,-20-19-95,0-2-161,0 2 0,0-1-225,-20 0-127,2 1-256,18-1-129,-41-20 225,21 41 351,0-21 1,1 40 64,-1 0 224,0 19 353,20 21-33,0 20-63,0-20-65,20 19-96,0 1-96,-1-1-31,1-19 31,21 0-160,-3 0 0,3-20-385,-1-1-159,-1-19-353,-19 0-384,20 0-1186,-21 0-1472,-19 0-3364</inkml:trace>
  <inkml:trace contextRef="#ctx0" brushRef="#br0" timeOffset="130331.4545">12485 13750 8936,'0'0'192,"0"21"-608,0-21 576,20 19-288,-20 1-2499</inkml:trace>
  <inkml:trace contextRef="#ctx0" brushRef="#br0" timeOffset="130456.4616">12604 13810 7238,'0'-39'2146,"0"18"-1217,-20-18 865,20-1-289,-20 0-960,1 1-737,-1-1-1410,0 20-800,20 0-4613</inkml:trace>
  <inkml:trace contextRef="#ctx0" brushRef="#br0" timeOffset="130852.4844">12703 13691 12427,'0'80'641,"0"-61"-2659,0 1 1441,0 0 1827,0-1-257,0-19-801,21 0 0,-21 0 384,20-19 129,-20-1-64,18 0-129,-18 1-416,0-2-96,21 1 0,-21 1 0,0 19-96,0-20 128,0 40 32,0-20-64,0 19 0,0 22-32,0-22-192,20 1-288,0 0-1,-20-1 353,20-19 224,0 0 224,-1 0 289,-19-19-65,20-1-255,0 20-97,-20-20-160,20 1 0,0-2 32,-20 1 0,19 20 160,-19 0 384,0 0 97,20 0-256,-20 20-321,0 1-64,20-2-64,-20 1-865,20 0-1986,-20-1-4484</inkml:trace>
  <inkml:trace contextRef="#ctx0" brushRef="#br0" timeOffset="131400.5157">13179 13771 14477,'-18'0'737,"18"0"-1570,0 0 1121,0 0 962,0 0-674,0 0-480,18 0-64,3 0 128,-1 0 33,20 0 31,-21 0-32,-19-21-32,20 1 96,-20 20-160,-20-19-288,1-1 192,-1 20-160,0 0-224,0 0 31,-1 0 225,3 20-96,18-1 0,0 1 128,0 1-160,18 18-97,23-19 161,-21-1 96,19 2 160,-19-21-32,0 20-32,0-20 0,0 0-32,-20 0-96,19 0 0,-19 0-225,0 0-319,0 0 416,0 0 288,-19 0 256,19-20 288,0 20 65,0-21-129,0 21-127,19-19-289,-19-21-96,20 21-32,0-2 96,0 1 288,-20 20 321,21 0-97,-3 0-127,2 20-161,0-20 0,-20 21-223,21 18-65,-21-19-385,20-1-320,-20 2-255,18-1-258,2-1-3618,1-19-1730</inkml:trace>
  <inkml:trace contextRef="#ctx0" brushRef="#br0" timeOffset="131696.5326">13975 13730 13676,'-41'0'289,"1"-19"-161,1 19 1762,19 19-1282,-20-19-480,21 20 32,-1 1 65,0-2 159,20 1-192,0 0-32,20-1-64,0-19-96,-1 21 0,21-1-96,-20-20 0,-20 19 224,21 2-160,-21-21 128,-21 19 65,1-19 63,20 20-64,-40-20-128,21 0-64,-1 0-160,-20 0-481,20 0-736,20 0-2307,-19-20-4612</inkml:trace>
  <inkml:trace contextRef="#ctx0" brushRef="#br0" timeOffset="131841.5409">13914 13771 13644,'41'-21'1410,"-41"21"-417,20 0 320,-20 21-737,0-2-479,18-19-97,-18 20-673,0 0-1441,0-1-3363</inkml:trace>
  <inkml:trace contextRef="#ctx0" brushRef="#br0" timeOffset="131991.5494">14034 13711 7591,'-20'-40'-2178,"20"40"1889,0 0 2499,0-20-3619</inkml:trace>
  <inkml:trace contextRef="#ctx0" brushRef="#br0" timeOffset="132266.5652">14153 13810 256,'0'20'4612,"0"-1"-2562,0 2 128,20-21-352,-20 20-353,19-20 1,1 0-225,0 0-192,-20-20-96,20 20-161,0-21 1,-20 2-192,19-1-257,-19 0-64,-19 1-352,-1 19 32,0-21-128,0 1-384,0 20-545,-19 0-1282,19 0-2177,0 0-6629</inkml:trace>
  <inkml:trace contextRef="#ctx0" brushRef="#br0" timeOffset="132785.5948">14431 13750 96,'0'21'9769,"0"-2"-9609,0-19-32,-21 20 1185,21 0-864,0-1-353,-20 2 0,20-1 160,0-1 993,0 2-320,0-21-64,20 0-128,-20 0-193,0-21-63,21 2-97,-21-1-32,20-1-287,-20 2-1,20-1 0,-20 0-128,20 1-33,-20 19 1,19 0 0,1 0 64,-20 0 32,20 19-64,-20 1 0,0 0-320,0-1-1410,0 2-2786</inkml:trace>
  <inkml:trace contextRef="#ctx0" brushRef="#br0" timeOffset="133348.6271">14848 13790 15150,'20'0'-160,"-20"-19"-641,-20 19 1794,-1 0-673,1 0-384,-18 0 64,17 19 0,1 1 0,0 19-64,20-18-320,0-1-225,0-1 321,20 2 288,0-21 0,21 0 32,-3 0 64,-17 0 32,19 0-32,-21-21-32,1 21-32,-20-19-160,0 19-1089,0-20-865,0 20 160,0 0 801,-20 0 897,20 0 256,0 0 96,0 20 160,20-20 1,0 0-65,0 0 384,0 0 513,19 0 449,-19 0-1,0-20-95,0-1-161,-1 2-448,1-21-257,0 21-319,-20-22-65,0 2-224,0-21-448,0 1-193,-20 19-352,0-20-416,20 1 352,-19 39 1089,-1-1-128,20 21 96,-20 21 544,20-1 289,0 39 0,0 1-193,0 0-319,0-1-161,20 20-64,0-38 96,19 18 0,1-19-384,-1-1-288,1-18-770,1-2-3042</inkml:trace>
  <inkml:trace contextRef="#ctx0" brushRef="#br0" timeOffset="133853.6559">16158 13532 10762,'20'20'320,"-20"0"-384,0 0-64,20-1 608,0 21-256,-1 0-256,-19-1-256,20-19 320,0 20 641,20-20 512,-21-20 705,1 20-353,0-20-288,-20-20-352,20 0-256,-20 1 128,0-2-257,0-18-416,0 19-128,0 0-512,0-20-1058,0 20-1665,0 1-4324</inkml:trace>
  <inkml:trace contextRef="#ctx0" brushRef="#br0" timeOffset="134192.6754">16475 13671 7366,'21'40'-128,"-1"-40"256,-20 0 1922,18 0 0,3 0-929,-1 0-96,0-20 321,0 20 95,-1-20-192,1 0-384,-20 20-192,20-20-257,-20 0-320,0 20 0,-20-19-288,20 19 128,-39 0 0,19 0 96,0 19-64,0 1 32,-1 0 96,3 0 32,18 0-96,0 0 32,0-1 0,39 1-64,-19-20-128,20 21-224,-1-21-161,21 0-287,-21 0-1218,1 0-2242,-20-21-5510</inkml:trace>
  <inkml:trace contextRef="#ctx0" brushRef="#br0" timeOffset="134538.6952">16893 13631 12075,'-21'0'1890,"1"20"-1634,20-20 1345,-20 20-544,20 0-864,-19-20-193,19 20-160,19-1-545,1 1-544,0 1-801,1-21 32,-1 0-577,18 19-1024,-17-19 1569,-1-19 192,0 19 3588,0-21 1089,-1 1-1090,-19 1-63,0-1 95,-19 0-287,19 0 480,0 0-129,-20 0-575,20 20-578,20 0-31,-1 0-129,21-19-352,0 19 33,-1 0-193,1 0 64,19 0-32,-18 0-64,-3 0-225,-18 0-607,1 0-930,-1 0-1697,-40 0-5702</inkml:trace>
  <inkml:trace contextRef="#ctx0" brushRef="#br0" timeOffset="134713.7052">17269 13393 10441,'20'60'3011,"-20"-41"-2178,0 21 1217,0 0-256,0 0-1154,0-1-640,0 1-32,-20 0-512,20-1-866,0-18-1312,0-2-2499</inkml:trace>
  <inkml:trace contextRef="#ctx0" brushRef="#br0" timeOffset="134971.72">17508 13651 10249,'0'40'-256,"-20"-40"-96,20 20 2818,-20-1-929,20 1-1312,0-20-225,20 21 0,0-21 96,0 19 288,-1-19 161,1 0 287,20 0 257,-20-19-224,-1 19-160,-19-21-64,0 1-481,0 20-32,-19-19-288,-1-1-673,0 0-1153,0 20-3107</inkml:trace>
  <inkml:trace contextRef="#ctx0" brushRef="#br0" timeOffset="135238.7352">17706 13711 14830,'21'19'128,"-21"1"-160,0-20 2466,0 0-1601,0 0-705,0-20 0,0 20-32,0-19-64,18-1-96,2 0 64,1 20 0,-1-20 0,0 0 192,19 20 449,1-20 192,-20 20-161,39 0-319,-19 0-257,-1 20-160,-19-20-1346,20 0-2433,-19 20-11244</inkml:trace>
  <inkml:trace contextRef="#ctx0" brushRef="#br0" timeOffset="137783.8807">5180 2881 6598,'-20'0'736,"20"-20"802,-21 20-321,21-20-224,0 20-32,-18 0 320,18-21 32,0 21-256,0 0-704,18 0-225,3 21 320,39-1 1,19 20-97,20-1 32,1 1 1,39 20-97,-1-21 64,22 21-127,-22-21-193,21 22-32,-21-22-161,-18 1-63,-1 20-192,-40-21-289,0 1-576,-18 0-769,-23-20-1473,-17-1-3076</inkml:trace>
  <inkml:trace contextRef="#ctx0" brushRef="#br0" timeOffset="138086.8981">6530 2841 14093,'20'40'-769,"19"-20"769,1 19 64,39 21-64,-20-1 160,22 2-96,-22 18-32,20-19 0,-19 19 33,-21 0 95,1-19 576,-19-1 33,-21-18 32,0-2 448,-41 0-128,-18 2-256,-21-2-257,-20 1-223,1 0-257,0-1-128,-19 1-32,19 0-32,18-20-641,22 20-2017,1-1-7368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24:18.367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5060 6736 448,'0'0'2851,"0"-19"-865,0 19-385,0 0-320,0-21-160,0 21-256,0 0-224,0 0-161,0-19-127,-20 19-1,20 0-32,0 0 97,0 0-193,0 0-160,0 0-64,0 0 0,0 0 0,0 19 32,0-19 0,0 0 0,0 21 32,0-2 32,0-19-96,0 20 32,0-20-32,0 20 64,0-20 64,20 20-64,0-20 96,1 20-63,-1-20-33,19 20 96,1-20-96,19 0 0,1 0-64,-1 0 0,2 19-32,18-19-128,0 0 64,0 0-32,0 0 95,20 0-31,-18 0 0,18 0 0,19 0 96,-17 0-32,16 0 0,-17 0 0,19 0 64,-40 0-96,20 0-64,0 0-96,1 20 96,-20-20 64,-1 0-96,21 20 96,-21-20 32,0 0 0,-19 20 32,19-20 32,-20 0 64,2 0 32,-2 20-32,1-20-96,-1 0-32,1 0 64,-1 0 0,-39 0 321,19 0 319,-19 0 97,1 0-96,-21-20-193,20 20-191,-20-20-129,0 0-128,0 0-352,0 1-609,-20-1-865,-1 0-2402</inkml:trace>
  <inkml:trace contextRef="#ctx0" brushRef="#br0" timeOffset="822.047">8494 6140 5285,'0'0'1185,"0"0"-801,0 0 641,0 0 1057,0 0-737,0 0-1249,0 0-128,0 0 128,0 20 0,0-20 1,0 19 31,0 2 64,0-2-96,0 1-32,20 1-32,-20-2 64,41 1 96,-21 0-64,19-1-64,1-19 1,0 21-65,19-21 0,20 20-129,0-20 1,2 0-32,18 0 64,0 0 32,1 0 96,-1 0 160,-20 0 64,0-20 33,0 20 95,-18-21-96,-23 21 33,3-19 159,-1-1-320,-40 0 0,0 1-96,0-2-128,-20-18-64,0-1 32,-1 20-865,1 0-2914</inkml:trace>
  <inkml:trace contextRef="#ctx0" brushRef="#br1" timeOffset="12057.6897">11910 2940 2466,'0'0'1281,"0"0"-128,0 0 737,0 0-321,-20-19-383,20 19-226,0 0 65,0 0 353,-21 0-161,21 0-224,0 0-289,0 0-127,0 0-193,0 0-127,0 0-65,0 0-32,21 0 0,-21 0 32,20 0 33,18 0-1,-17 0-160,19 0-64,-20 0 32,19 0-32,-19-20-160,20 20-33,-20 0-223,-1 0-225,1 0-255,-20 0-1,0 0-416,0 0-417,-20 0-961,1 20-2369</inkml:trace>
  <inkml:trace contextRef="#ctx0" brushRef="#br1" timeOffset="13123.7507">11810 2980 2850,'0'0'1217,"0"0"737,0 0-224,0 0-545,-20 0-160,20 0-481,0 0-95,0 0 159,0 0 1,0 0 64,0 20-129,0 0-159,0 0-65,20-1-128,-20 21-32,0-19 128,0 18-95,21 1 31,-21 0 0,0-20-64,0 19 0,0 1-64,0 0-31,18-1-1,-18 21-32,0-20 64,0-1-64,20 21-32,-20 0 32,0-21 32,0 21 32,0 0-32,0-1-32,-20-19 0,20 39 32,0-38-32,-18 18 32,18 0-32,0 1 160,-21 20 65,21-21-33,0 1-32,0-1-32,-20 1-64,20-1 0,0 1-64,0 0-32,0 0 64,0 0-128,0-1 96,0 1-64,0-21 128,0 21-160,0-20 64,0 0 32,0 20 0,0-21 33,0 0-130,0 2 98,0-2 31,0 1-32,-20 0-32,20-1 64,0-19-160,0 20 128,0 0 32,0-1-128,-20 1 128,20-19-64,0 18 0,0 0-32,0 2 64,0-22 64,0 20-96,0 2-64,0-22 160,0 1-160,0 20 192,0-20-224,-19 0 96,19 19 0,0-19 0,19 0-96,-19 20 224,0-1-160,0 1 32,20-20 0,-20 20 32,0 0-64,0 0 96,0-1-128,0-19 32,0 0 64,0 20 64,0-20-128,0-1 64,0 1-32,0 0 0,0 0-32,0-20 32,0 20 32,0 1-96,0-21 32,0 19 32,0-19 32,0 0 0,20 19 0,-20-19 0,0 0 0,0 0 0,0 0 0,0 21-64,0-21 192,0 0-160,0 19 0,0-19 32,0 0-64,0 0 96,0 0-64,0 21 32,20-21 64,-20 19-64,21-19-96,-3 0-32,2 20-192,21-20-513,-3 0-1986,-17-20-11050</inkml:trace>
  <inkml:trace contextRef="#ctx0" brushRef="#br1" timeOffset="15324.8765">13398 2940 6726,'-20'0'128,"20"0"160,0 0 769,0 0-96,0 0-160,0 0-417,0 0 225,0 0 384,0 0-256,0 0-97,20 0-63,-20 0-33,0 0-31,20 0-33,0 0 1,1 0-97,-3 0-128,2 0-32,21 0-31,-21 0-65,-2 0-64,2 0-64,1 0 0,-1 0 0,0 0 0,0 0 0,-1 0 0,-19 0 32,20 0 32,-20 0-32,0 0 32,20 0-64,-20 0 0,0 0-32,0 0-32,0 0 64,0 0-32,20 20 32,-20-20 0,0 0 0,20 0 0,-20 0-64,0 20 32,19-20-32,-19 0 32,0 20-32,0-20 96,20 20-64,-20 0 32,0-1 0,0 1 0,0 21-64,0-22 31,0 20 33,0-18-96,0-1 64,0 20 32,0-21 0,0 21 0,0 0-32,-20-20 32,20 19 0,0 1-32,0 20 64,0-21-64,0 1 64,0 19-32,0 1 0,0-20 32,0 20 0,0-21-64,0 21 96,0-20 0,0 19 97,0 1-65,0-20 0,0 19-64,0 1 64,0-20 0,0 19-32,0 1-64,0 20 96,0-21-64,0 1 32,20-1 64,-20 21-128,0-20 0,0 0 0,0 19-32,0-20 128,20 1-256,-20 0 96,0-1 128,0 1 0,0-1-32,0 1 0,0 0 32,0-1-64,0 1 65,0-20-33,0 19-32,0 2 64,0-22-64,0 21 0,0-21 32,20 21 0,-20-21 32,0 1-32,0-20 160,0 20-224,0-1 96,0-19-64,0 20 0,0 0 0,0-21 64,0 21-32,0-20-32,0 1 0,0-2 64,0 1-128,0 0 160,0-1-96,0 2-32,0-1-32,0-20 128,0 19-64,0 1 32,0 0-32,-20 0 0,20 0 0,0 0 0,0 19 32,0-19-96,0 0 64,0 21-64,0-22 96,0 0-32,0-19-32,0 21 128,0-2-96,0-19 0,0 21 64,0-21-64,0 19 32,0-19 32,0 0-32,0 20-32,0-20 0,0 0 0,0 0 32,0 0 32,0 0 33,0 0-97,0 0 96,0 0-96,0 0 64,0 0-32,0 0 64,0 0 128,0 0-64,-20 0-64,20 0 96,-20 0 161,20 0-161,-19 0 32,-1 0-64,0 20-64,-20-20-160,21 0-32,-1 0-224,-20 0-417,19 0-704,1 20-1314,-18-20-6309</inkml:trace>
  <inkml:trace contextRef="#ctx0" brushRef="#br2" timeOffset="26382.5089">9110 3556 672,'0'0'1474,"0"0"31,0 0-224,0 0-384,0 0-288,0 0-97,0-20 257,0 20-289,0 0-95,0 0-97,-19 0 0,19 0 225,0 0-161,-20 0-128,20 0 64,-20-19 129,20 19-129,-20 0 32,20 0-31,-20 0-161,20 19-64,-19-19-64,-1 0 0,20 20 0,-20-20 0,20 21 96,-20-2-64,20 1 32,-21 0 0,21-1-64,-18 2 64,-2-1-32,20-1-32,-21 1 32,1 0-64,20 20 32,-20-20 0,20 19 64,-18-18-64,18 18 32,-21 1 0,1 0-32,0-1 32,20 1 0,-20 0-32,20 0 32,-19-21-32,19 21 0,-20 0 0,20-1 0,0 1 0,-20-19-64,20 18 128,-20 1-96,20 0 32,-20-21-64,20 21 96,-20 0-64,20-1 32,0-18 32,-19 18-64,19 0 96,-20 2-96,20-1 64,0 0 0,-20-1-32,20 1 97,0 0 351,-21-1-32,21-19-288,0 20 97,0-20-97,0 20-96,0-21 64,0 21 0,0-20-64,0 20 32,0-20-32,21 19 0,-21-18-32,0-1 32,20 19 32,-20-20-64,20 22 32,-20-21 32,19 19-64,-19-19 32,20 0-64,-20 20 32,20-20 0,0 19 32,-20-19-64,20 0 32,0 1 32,-1 18-32,1-20 0,0 1 0,0 1 0,1-1 0,-3-1 32,22 1-32,-19-1-32,-1 2-160,19-1 64,-19-1-96,0 1-96,19-20 31,-19 0 161,0 0 96,0 0 0,19 0 32,-19 0-32,0 0 32,20-20-64,-21 20 64,21-19-160,-20 19 0,1-20 0,17 20 96,-17-21 64,-1 2 32,0-20 192,-20 19 384,18-21 97,-18 22-96,21-20-161,-21-2-128,20 1-128,-20-19-159,20 19 95,0-19-128,-20-2 128,20 3-96,-20-22 0,19 20-64,1 0 32,-20 1 160,20-1 64,-20 1 0,0-1 1,0 1 415,0-2-544,0 1 128,0-18-224,0 18 97,0 0-161,0-19 96,0 19-64,0 1 32,-20-1-33,0 0 66,20 0 63,0 21 32,-19 0-32,19-21-96,-20 20 96,0 0-96,20 1 32,-20-1 64,-21 0 0,23 0-32,-2 20 32,-21 0 0,21 1-128,-19-1-128,19 20 64,-20-21-192,21 21-737,-1 21-993,20-21-1345,-20 20-1890</inkml:trace>
  <inkml:trace contextRef="#ctx0" brushRef="#br2" timeOffset="28221.6141">7046 2881 3427,'0'0'929,"0"-20"480,0 20 192,0 0-191,0 0-321,0-20-449,0 20 1,0 0 160,0 0-161,-20 0-223,20 0 31,0 0-192,-20 0-63,0 0-33,0 0-32,1 0 32,-1-21-32,-20 21 96,1 0-127,-1-19-33,-19 19-32,-2 0-64,2-19 0,-1 19 32,1 0 32,-20 0-32,18 0 32,2 0-64,-20 19 32,19-19-32,1 19 0,-1-19 32,21 21-65,-22-21 1,23 20 96,-23 0-32,22 0-32,-1 0 64,1-1-32,-1-19-32,0 20 32,1 0 0,19 0 0,-21 0-32,3 0 32,18-1 0,-21 21-64,23-19 32,-3-2 32,1 1 0,0-1 0,0 2 0,0-1 0,1 0-32,-1 0 0,0-1 0,20 1 64,0 20-32,-20-20 32,20 0 96,0 0-96,0-1 32,0 1-32,0 20 1,0-20 31,20 19-64,-20-19 96,0 1 64,20-2 64,0 21-32,-1-21 64,1 2-63,0-1-1,20-1-32,-19 1-64,-3-20 64,2 20-128,1 0 32,19 0 0,-22-20-32,23 20 0,-1 0 32,-1-1-64,-19 2 0,20-2 0,-21-19 33,21 20-1,0 0 0,-21-20 64,21 20-64,1-20 32,-3 20-64,3-20 0,18 0 0,-19 20 0,-1-20 0,1 0 0,0 19 0,-1-19 32,22 0 0,-23 0 0,23 0-32,-22 0 0,1 20 0,19-20 32,-19 0-64,19 0-64,-19 0 0,1 0 32,-3 0 32,23 0-65,-22 0 97,1 0-64,-1 0 64,1 0-32,0 0 32,-1 0 0,1 0 0,19 0-32,-18 0 32,-1-20 0,19 20-64,0 0 0,-19-19 32,19 19 32,-19-20-32,1 20 64,-3-20 0,3 0 32,-3 0-32,3 0 0,-1 1-32,-1-2 128,1 2-95,-20-21 31,0 20 0,-1-20-32,1 20 0,0-19 64,0-1 64,1 0 0,-3 0-64,-18 1 128,20-1-95,-20 0-1,0-19 0,0 19-64,0 0 0,-38-19 0,17 19 0,-39 0-32,1 1 32,-20-2-32,-2 2 96,-18-1-128,0 20 32,0 0-128,-1 0 96,1 1 64,0-1-32,20 20-160,20-20 64,-22 20-320,23 0-353,-1 0-961,-2 0-2401,2 20-7272</inkml:trace>
  <inkml:trace contextRef="#ctx0" brushRef="#br2" timeOffset="34056.948">5915 2921 4804,'0'0'224,"-21"-20"641,21 20 576,-20 0 33,20-20-321,-20 20-320,1 0 32,-1-20 63,0 20-223,0 0-256,-19 0-225,-1 0-160,20 0-32,-39 20-64,19 0 32,-19 0-64,18 19 64,-18-19-32,19 20-32,-19-20 64,19 19-32,0 2-32,21 17 64,-1-17-32,0-1 64,0-1 128,20 21 64,0-20 0,0-1-128,20 1 0,0 0 96,0-1-63,19 1 31,-19 0-128,39 0-160,-19-20-97,21 19-127,-23-19 0,3 20 31,-3-20 129,3 0 0,-1-1 0,-1 2 64,1-21-64,-1 19 96,1-19 96,0 0 64,-1-19 0,-19 19 64,21-21-64,-3 2 0,3-1 0,-21 0 64,19 0 128,-19-20 257,0 20-33,0-19 161,19-1 128,-19 0-33,0-20-255,0 1-193,1-1-64,-21 1 129,18 19-1,-18-19 64,-18-1 289,-3 0-225,-19 20-63,0-19-97,1-1-32,-1 20-256,1 1-32,-1 19-32,-19 0-96,18 20-96,21 0-673,-19 0-512,19 0-1122,0 20-3074</inkml:trace>
  <inkml:trace contextRef="#ctx0" brushRef="#br2" timeOffset="35103.0077">9170 3596 7879,'0'-19'705,"0"19"-481,-20-21 1217,20 21 33,-20-20-674,-19 20-255,19-19-97,-20 19-95,1 0-97,-1 19-96,-1-19-96,-18 20-64,19 20-32,1-20 32,-21 19-32,21 2 0,19-2-64,-20 1 64,20 20 0,1-20 96,-1 19-32,20 1 32,0 0 32,20-1 0,-1-19 0,1 19 32,20 1-128,0-20 0,19 0 64,0-1-64,2-19 0,18 0 32,-20 0-32,1-20 0,-1 20 65,1-20-33,-21 0 0,22 0 32,-2-20-32,-19 20 32,-1-20 32,1-20 96,0 20 256,-1-20 353,1-19 64,-20 19-224,-1-20-257,1 1-192,-20 0 64,20-21-95,-40-19-161,20 19-32,-39 20 352,19 1 160,-20 19-288,1 0-31,-21 21-129,19-2-96,-17 1-161,-1 20-351,18 0-609,1 20-673,-19 1-1569,19-2-4293</inkml:trace>
  <inkml:trace contextRef="#ctx0" brushRef="#br2" timeOffset="35875.052">5518 7710 11178,'-20'0'256,"20"0"-416,0 20 993,-21-1 768,21 21-768,-20 20-128,20-1 32,-18 1 159,18 19 33,-21 21-352,1-21-289,0 21-32,20-40-95,0-1-129,0-19 32,0-20-160,0 19-161,0-39-640,0 20-864,0-20-1795,20 0-2786</inkml:trace>
  <inkml:trace contextRef="#ctx0" brushRef="#br2" timeOffset="36235.0725">5656 8147 10634,'0'0'896,"0"0"-127,0 0 1890,20 0-641,-20 0-1538,0 0-416,0 0 128,0 20 129,20-20-1,0 19 0,0 2-64,-1-2-63,1 1 31,20 0-128,-1 0 64,-19 0-64,21 0-64,-3-20 0,-18 19 0,1-19 0,-1 0-224,-20 0-256,20 0-449,-20 0-641,0 0-960,0 0-2275</inkml:trace>
  <inkml:trace contextRef="#ctx0" brushRef="#br2" timeOffset="36488.0869">6014 8087 10153,'-20'20'1762,"20"-20"-1570,-21 20 1922,1 0-64,2 19-961,-2-18-545,-21 18-159,21 1-225,1 0-128,-1-21 0,0 1-224,20 1-385,0-21-480,0 19-1153,20-19-2434,-20 0-5061</inkml:trace>
  <inkml:trace contextRef="#ctx0" brushRef="#br2" timeOffset="36768.103">6253 7968 11082,'0'-20'1922,"0"20"-1922,0 0 1089,0 0 1121,0 20-1025,-21 20-448,21-1-33,-20 21-95,20 0-289,0-1-288,0 1 128,0-1-127,0-18-130,0 18-255,20-40 0,-20 22-545,0-22-480,0 1-2019,0 0-8551</inkml:trace>
  <inkml:trace contextRef="#ctx0" brushRef="#br2" timeOffset="37245.1302">7026 8207 11851,'0'0'288,"0"19"64,0-19 1698,20 0-160,-20 0-801,20 20-416,-1-20-97,21 0 1,-19 0-193,17-20-320,-18 20-64,21 0 0,-21 0-256,19 0-385,-19 0-223,0 0-482,0 0-640,-1 0-1345,-19-19-1313</inkml:trace>
  <inkml:trace contextRef="#ctx0" brushRef="#br2" timeOffset="37446.1417">7225 7987 1185,'-21'21'9993,"21"-1"-9320,-20-1 1152,20 21 418,0 20-642,-18 0-928,-2 19-449,20-20-224,-21 21-32,21-41-64,0 2-673,0-2-1025,21-19-2562</inkml:trace>
  <inkml:trace contextRef="#ctx0" brushRef="#br2" timeOffset="38500.202">7383 3040 4131,'-19'-40'1089,"-1"40"-32,20-20 0,-20 0 225,0 0 159,-1 20-768,3 0-257,-22 0-32,-1 0 225,23 0-321,-23 0-256,-18 20-32,19 0 64,0 0-64,1 0-32,-1 19 32,-1 1-32,3-19 32,-3 18 64,21 1-64,-19 20 0,19-21 0,0 1 32,20 20 0,-20-1 0,20 1 0,0 0 33,20-1-1,0 1-96,21-1-161,-3 1-63,3-21 160,18 1 64,1-20 32,-1 0 128,20 0 32,-18-20 32,18 0-31,0-20 127,0 0 320,1-19-127,-1-1 31,-20 0 129,2-20-161,-22 1 1,1-1 31,-1 0 97,-19-19-225,0 19-159,-20-19 31,-20 19-64,-19-19-96,-1 0 256,-19 18-159,-22 22 159,22-1-96,-20 0-160,0 21-192,-2 19 32,23 0-256,-1 0-641,39 0-1377,-1 19-3684</inkml:trace>
  <inkml:trace contextRef="#ctx0" brushRef="#br2" timeOffset="39545.2618">9269 4729 10153,'-40'-21'64,"20"21"385,1-19 832,-1 19-320,-20 0-577,20 0-320,-19 0-32,-1 19 224,1-19-95,-1 21-97,-1-1-96,3 20 0,-3 0 32,3-1-32,-3 1 32,1 20 0,1-21-32,19 21 64,20-20 64,-20 19 160,20 1-160,20-1 0,0 1 64,0 0-192,19-1 32,1-19 96,-1 20-128,22-40-64,-2 19-64,1-19-32,-1 0-96,0 1 159,21-21-31,-21 0 128,-18 0 64,18-21 96,-19 1 193,-22-20 191,23 21 193,-21-21 192,20 0-161,-21 0-127,1 1 96,0-21-33,0 1-95,-20-1-193,20 0-96,-20 0 1,-20 1-97,20-1-32,-40 1 128,20-1-160,-19 21 481,-1-2-353,-19 1-224,19 21-32,-1-22 0,2 41-384,-1-19-257,1 19-480,19 19-993,0 2-2562,0 18-8359</inkml:trace>
  <inkml:trace contextRef="#ctx0" brushRef="#br2" timeOffset="40404.311">8018 7888 1409,'-59'0'13164,"39"-20"-12747,0 20-97,0 0 769,20-19 320,0 19-704,0 0-417,0 0-224,20 0 32,0 0 97,0 0-129,19 0-160,-19 0 128,21 0-64,-21 19-32,19-19-225,-39 20-63,20-20 128,-20 20 160,0 0 0,0 0 64,-20 19-129,20-18-95,0 18-128,0-19-353,20 20 161,0-20 191,0 0-31,-1 0 256,1 20 128,0-21 64,-20 1 64,0 0 128,0 0 193,0 0 191,-40-20 129,21 20-288,-21-20-193,-1 19-128,3-19-96,-3 20 0,21-20-224,-19 0 32,39 0-513,-20 0-544,20 0-833,20 0-608,1 0-1218</inkml:trace>
  <inkml:trace contextRef="#ctx0" brushRef="#br2" timeOffset="40671.3263">8494 8067 14669,'-18'0'1570,"18"20"-1570,0-20 1217,18 20 96,-18 0-736,41 0-449,-21-20-32,0 20-32,19-1 0,-19 2-128,20-2-224,-20-19-161,-1 20-127,1-20-289,0 0-769,-20 0-1729,0 0-4452</inkml:trace>
  <inkml:trace contextRef="#ctx0" brushRef="#br2" timeOffset="40871.3376">8733 8067 9673,'0'0'2338,"-20"0"-2210,1 20 1121,-1 0 801,-20 20-705,0-1-832,1 1-353,19 0-128,-1 0-64,1-1-160,20-19-577,0 1-1697,0-2-4453</inkml:trace>
  <inkml:trace contextRef="#ctx0" brushRef="#br2" timeOffset="41357.3654">9190 7829 12363,'19'0'1730,"1"0"-1858,0 0 320,0-20 320,19 20 225,-19-20-449,21 20-192,-21 0-64,-2-20-128,3 20-448,-1 0-1346,-20 0-2434</inkml:trace>
  <inkml:trace contextRef="#ctx0" brushRef="#br2" timeOffset="41673.3836">9249 7829 10409,'-40'20'3972,"40"-1"-3908,-19 1 449,19 0 640,0 0-481,0 0-511,0 19-97,19 2-32,21-22 0,1 21 32,-23-20 0,23 20-96,-1-20 0,-22-1 0,3 21 64,-1-40 0,-20 20 128,0 0 352,0-20 225,-20 20-128,-19-20-65,-1 0-31,-1 0-257,-18 0-96,19 0-256,1 0 64,-1 20-384,20-20-161,20 0-672,0 0-1442,40-20-63,0 20-3813</inkml:trace>
  <inkml:trace contextRef="#ctx0" brushRef="#br2" timeOffset="41941.3989">10004 8008 16879,'0'20'1090,"0"-20"-834,0 0 1249,19 0 1,21 0-962,1-20-384,-3 20-64,3 0 0,-3 0-192,3 0 96,-21 0-768,19 0-514,-39 0-703,0 20-2308,0-20-9095</inkml:trace>
  <inkml:trace contextRef="#ctx0" brushRef="#br2" timeOffset="42093.4075">10063 8167 10730,'20'19'1986,"1"-19"-1346,-3 0 1218,22 0 192,1 0-1313,-2 0-673,1 0-160,-1 0-513,-19 0-1345,0 0-3843</inkml:trace>
  <inkml:trace contextRef="#ctx0" brushRef="#br2" timeOffset="44551.5482">11076 7710 10602,'0'0'1537,"0"0"-1569,0 20 544,0-1 962,0 1-321,0 20-416,20 0-225,0 19 65,-20 1-97,19 0-63,-19-1-161,20 1-128,-20-21-96,20 21-96,-20-20-321,0-20-639,20 19-642,-20-19-736,0-20-1282,0 0-1537</inkml:trace>
  <inkml:trace contextRef="#ctx0" brushRef="#br2" timeOffset="44926.5696">11552 7749 11659,'0'20'384,"-19"-20"-1057,19 20 609,-20 0 481,0 20 383,0 19 1,20-19-224,0 40 191,0-21-255,0 1-449,0 0 32,40-21-192,-20 1 96,19 0-64,1-21 96,-1 1 192,1-20 32,0 0 1,-1 0-1,-19-20-32,0 1 32,-20-21-64,-20 20 97,0-20 255,-19 21-127,-21-2-257,1 2-224,19 19-289,-19 0-319,19 0-994,1 0-2434</inkml:trace>
  <inkml:trace contextRef="#ctx0" brushRef="#br2" timeOffset="45828.6212">12426 3437 6181,'-20'-39'1153,"20"19"929,0 0 481,0 20-866,0-20-704,0 20-256,0 0-256,0 0-161,0 0-192,0 0 128,0 20 321,0 0-161,20 19-128,-20 1 65,0 0-161,0 19 32,20 21 32,-20-20-63,0-1-33,0-19-160,0 19 96,19-19-96,-19 0-32,0-20-224,0 0-321,0 0-672,0-20-1602,0 0-3715</inkml:trace>
  <inkml:trace contextRef="#ctx0" brushRef="#br2" timeOffset="46297.648">12902 3318 9961,'0'0'1505,"0"0"-2017,0 0 864,-20 20 385,20-20-641,-19 40-32,-1-20 192,20 19 513,-20 21 64,0-1-257,20-19-95,-20 19-257,20 1-128,20 0 0,0-20-96,0-1-64,19 1 64,-19-20 64,20 0 64,-20 0 97,19 0-1,1-20 0,-1 0-128,-19-20-160,1 0 128,-21 20 128,0-40-32,-21 21 129,1-2 127,2-18-32,-3 19 33,-19 0-225,1 0-64,-1 20-160,0 0-64,1 0-256,19 0-481,-20 20-1441,40-20-5798</inkml:trace>
  <inkml:trace contextRef="#ctx0" brushRef="#br0" timeOffset="54493.1169">6649 4192 4932,'0'0'320,"19"0"385,-19-20 1409,0 20-416,0 0-930,0 0 1,0 0 288,0 0-288,0 0-160,0 0 31,0 0 97,0 0-161,0 0-319,0 0-1,0 0-32,-19 0-64,19 0 32,0-19-31,-20 19 31,20 0-128,-20 0-64,0 0 64,-19 0-32,19-21-32,-20 21 0,1 0 32,-1 0 0,-1 0 0,-18 0 0,19 21 64,1-21-64,-1 0 32,0 0 0,1 0-64,-21 0 0,21 0 0,-2 0 32,3 0-32,-3 19 0,1-19 0,1 20 0,-1-20 96,1 0-160,-1 20 64,0-20-32,21 20 32,-21-20 0,-1 20-32,23 0 32,-22-1 0,19 2-32,-17-2 64,17-19-32,1 21-32,0-2 0,-20 1 32,21 0 0,19 0 0,-20 0-32,0 19 64,0-19-64,20 0 0,-20 0 32,20 0 0,0 19 0,0-18 0,-19-2 0,19 1 0,0 19 0,0-18 64,19-1-64,-19 20 0,0-21-32,20 2 64,-20-1-32,20-1 0,0 21 32,0-20 32,-1 0-64,1 0-32,0-1 256,20 1-320,-19 0 32,17 0 128,-17 0-320,19-20 640,-22 20-416,23 0 161,-1-20-65,-1 19 64,1-19-64,-1 0-32,1 21 0,0-21-64,19 0 0,-18 19-64,-3-19 64,23 0-32,-22 20 0,21-20 32,-21 21 0,21-21-1,-21 0 33,22 0 65,-2 0-33,1 0 0,-1 0-128,-19 0 96,19 0-33,-19 0 33,19 0-96,-18 0-128,18 19 128,-1-19 96,3 0-160,-22 0 256,21 0-64,-1 0-32,-19-19 0,19 19 32,-18 0 0,17-21-64,-17 21 64,18-20-128,-19 20 160,19-19 64,-39 19-64,20-21 32,-1 2 65,1-1-194,1 0 98,-2 0-97,-19-20 96,20 20-64,-21-19 32,1-1-193,0 20 578,-20-19-321,0-2 32,0-18-64,-20 18-32,0 2-32,-19 0 96,19-1-64,-39 0 160,18 0-63,-17 1-161,-23 19 224,-18-20 0,-1 0-96,-17 21 0,17-2 32,-19 2-96,20-2 0,0 21-32,-1-19 32,20 19-96,1 0 96,0 0-64,0 0 32,18 0-448,22 0-577,-21 19-641,40 2-2305,1-2-6087</inkml:trace>
  <inkml:trace contextRef="#ctx0" brushRef="#br0" timeOffset="56145.2113">9308 3676 9288,'0'-21'1057,"0"2"-1217,0-1 705,0 0 1248,0 1-127,0 19-481,-18-21-416,18 1 64,-21 20-161,1 0-255,0 0-257,-19 0-64,19 0-192,-20 0 160,1 20 0,-1 1-96,0-2-32,21 1 96,-21 0-32,-1 20 32,23-20 32,-23 19 0,21 1-32,0 0-32,2-1 32,-3 1-64,1 0 128,0 20-128,0-21 32,1 1 32,19 0-32,-20 19 0,20-19 32,0 0-64,-20-1 32,20 22 64,-20-22-128,20 1 128,0 19 32,-20-19 32,20 0-32,0-1 33,0 1-129,0 0 64,-20 0-32,20-1-32,0 1 64,0 1 0,0-22-32,0 21-32,-19 0 0,19-20 160,0 19-352,0-19 192,0 20 32,19 0 64,-19-21 64,0 21-96,0 1 96,0-22-96,0 21 129,0 0-97,20-1 0,-20 0-96,0-18 96,0 19-64,20-1 0,-20-19-64,0 20 96,20-20-32,-20 19-64,20-19 96,-20 20-64,20-19-32,-20-2 64,19 20 0,1-19-32,0 1-32,0-1 64,1-20-32,-3 19 32,2-19-64,21 20 32,-21-20-32,-2 0 0,23 0 0,-1 0-64,-21 0 64,21-20 0,-20 20 0,19-19-32,-19-1 32,20 20-97,-20-21 65,-1 1-96,21 1 128,-20-1-32,1-20 128,17 20-64,-17 0-32,-1-19 160,18-1-192,-17 0 64,-1 0 0,0 1 0,20-2 32,-21 2 0,1-21-64,0 21 64,0-21 32,0 21-32,-1-21-64,1 0 64,0 1-32,-20-1-192,21 1 545,-21-1-161,0 0-64,0 0 0,0 0 96,0 21-192,20-1 160,-20-19 1,0 19-129,0-20 96,0 20-96,0-19 64,-20-1-96,20 20-32,-21-19 0,1 0 128,20 18 32,-20 2 97,1-1-161,-1 0 32,20 21 32,-20-21-32,-20 20-64,21-20 0,-1 20-160,-20-20 160,20 21-32,-19-22-64,-1 22 224,-19-1-128,18 0-96,1 20 128,1-19-96,19 19-32,-20 0-192,21 0-609,-1 19-224,20-19-608,0 20-513,0 0-1153,20-1-2050</inkml:trace>
  <inkml:trace contextRef="#ctx0" brushRef="#br0" timeOffset="57306.2777">5398 9021 864,'0'0'13901,"0"0"-12940,0-20-416,0 20 256,-20 20-353,20-20-288,-40 40-32,21-20 33,-1 20-33,0 19 128,0-19-64,0 19-32,1-19-32,19 0-192,0-1 64,0 2 257,19-22-65,21 21 64,0-21-96,-1-19 0,1 21 0,19-21-96,-18 0-288,-21 0-673,18 0-416,-38 0-577,21 0-864,-21 0-1250</inkml:trace>
  <inkml:trace contextRef="#ctx0" brushRef="#br0" timeOffset="57545.2913">5498 9180 5925,'0'20'8168,"0"0"-8296,-21 0 192,21 19 608,0-19 706,-20 40-642,20-21-479,0 21-161,-18-20 0,18 20-64,0-20-320,0 0-353,0-1-288,0 1-640,0-20-994,0-20-1409</inkml:trace>
  <inkml:trace contextRef="#ctx0" brushRef="#br0" timeOffset="57870.31">5815 9339 11851,'0'0'1441,"-20"0"-1601,20 0 801,0 20 1248,0 0-672,20-1-576,0 1-192,-1 1-129,1 18 32,21-19-384,-3-1 192,-18 2-128,21 19-64,-21-20-64,-1-20-128,1 19 64,0-19-513,-20 21-544,20-21-1089,-20 0-2242</inkml:trace>
  <inkml:trace contextRef="#ctx0" brushRef="#br0" timeOffset="58115.324">6093 9299 12363,'-20'20'-192,"0"0"128,1 0 737,-21 19 832,19-19-736,-17 20-449,18 19-96,-21-18-128,21-1-32,1 0-64,19-21-256,0 1-1057,0 0-1922,0-20-4068</inkml:trace>
  <inkml:trace contextRef="#ctx0" brushRef="#br0" timeOffset="58785.3623">6470 9279 9352,'-19'0'-416,"-1"20"-97,0-20 674,0 20 319,-19 0-416,19 0 0,-1 19 128,21-19 577,-20 20 128,20 0-288,0 0-353,20-20-128,-20 20 32,41-21 32,-23 21-64,3-20 161,19-20 31,-20 20 64,19-20-31,-19 0-33,20 0-128,-21-20-96,1 0 64,0 1-32,0-21 33,0 20 63,-20-20 96,0 19-32,0-18 33,0 19 31,-20-20 96,0 20 225,20 1-96,-20-1-193,0 20-224,1-20-64,-1 0 0,0 20-128,0-20 0,0 20-96,1 0-96,-1 0-321,20 0-319,-20 0-418,20 0-1857,0 0-5797</inkml:trace>
  <inkml:trace contextRef="#ctx0" brushRef="#br0" timeOffset="59593.4086">6569 9279 11210,'20'-59'545,"0"59"-289,-20 0 833,-20 0 0,0 20-545,1 0-383,-21 19-1,20 21 256,-19-21 193,-21 21 63,21 20-447,-22-20-129,23 19-32,-3-39 32,21-20-64,20 0-32,0-20 160,0 0 417,40-20-193,-19 0-320,17-20-32,23-20 96,-22 21-64,1-1-160,-1 0 96,1 20 0,-20 0-128,0 1-32,-20 19 96,0 19-32,0 1 192,-20 19-160,0 22 96,0-22 0,0 21-128,1-20-97,-1-20 418,20 0-129,0-20-128,0 0 128,0 0 224,20-20-256,-1 0 160,1 0-192,0-20 97,0 21-1,-20-2-288,20 2 192,-20 19-417,0 0-63,0 0 224,0 19 95,0 2 97,0-2 32,0 21 32,0 0-448,0-20-353,0 19-1088,0-19-1411,19-20-1472</inkml:trace>
  <inkml:trace contextRef="#ctx0" brushRef="#br0" timeOffset="59863.4239">6848 9160 12684,'18'-20'1633,"-18"40"-1697,0 0 897,21 0 864,-21 20-672,0-1-608,20 1-161,-20 20-64,0 0 96,0-1-191,0 1-1,0-20-160,0 19-65,0-39-223,0 0-224,0 0-930,0-20-2818,20 0-7878</inkml:trace>
  <inkml:trace contextRef="#ctx0" brushRef="#br0" timeOffset="60395.4545">7502 9379 13388,'0'0'449,"0"0"-353,0 0 1377,20 0 0,0 0-736,1 0-320,17 0 159,3 0-31,-21 0-481,19 0-32,-19 0-128,20 0-321,-21 0-608,-19 0-640,20 0-770,-20 0-1568,0 0-2243</inkml:trace>
  <inkml:trace contextRef="#ctx0" brushRef="#br0" timeOffset="60624.4675">7721 9200 11691,'0'40'544,"0"-1"673,-20 1 993,20 0-896,0-1-994,0 2-256,0 18-32,0-19-160,0-20-385,20 20-416,-20-21-448,20-19-1858,-20 21-4612</inkml:trace>
  <inkml:trace contextRef="#ctx0" brushRef="#br0" timeOffset="61447.5146">8476 9279 12940,'-20'-19'352,"-1"19"-352,1 0 288,0 0 673,1 0-608,-1 19-321,-20 21 32,40-20 128,-20 20 256,20-1-31,0 21-257,0-40 64,20 20-64,20 0-32,-20-20 97,19-1 127,2-19 96,-3 21 97,3-42-33,-1 21-127,-1-39-353,-19 19 512,0-21-31,-20 2-129,0 19-32,-20-20-63,0 1-193,-19-1 64,19 0-128,-21 20-128,21 1 160,-18-1-128,17 20-192,21 0-545,-20 0-480,40 0-513,1 20-1281,-1-20-3011</inkml:trace>
  <inkml:trace contextRef="#ctx0" brushRef="#br0" timeOffset="61722.5303">8852 9279 13132,'0'0'2018,"0"0"-1826,21 20 1442,-1 0-289,-2-20-576,3 20-577,19 0 0,-20 0-32,19-1-128,-19-19 32,20 20-192,-21 1-384,1-21-193,0 0-480,-20 0-1346,0 0-3522</inkml:trace>
  <inkml:trace contextRef="#ctx0" brushRef="#br0" timeOffset="61930.5423">9071 9279 15214,'-40'40'128,"20"0"-32,1-20 1217,-21 19-352,20 1-929,-1 0-416,3 0-865,18 0 96,0-20-1218,0-20-3074</inkml:trace>
  <inkml:trace contextRef="#ctx0" brushRef="#br0" timeOffset="62420.5702">9428 9081 13901,'60'-20'576,"-21"0"-1152,-19 0 1056,0 20 961,0-20-800,0 20-577,-20-20-32,0 20-96,0 0-224,-20 0-161,0 20-63,-20 0 288,1-20 160,19 20 32,0 20 32,0-21 128,-1 2 256,21 18-96,0 1-31,0-20-65,21 20-64,19-21-32,-20 21-64,19-20 0,1 0 0,0 0-32,-1-1 96,2 22 96,-21-22-224,-2 1 96,2 0 33,-20-1 127,-20-19 96,2 21-64,-23-1 65,1-20-65,1 20-64,-1-20-128,1 0-32,-1 0-416,0 0-930,19 0-2561,21 0-9033</inkml:trace>
  <inkml:trace contextRef="#ctx0" brushRef="#br0" timeOffset="62803.5921">10460 9160 14445,'0'0'32,"20"0"353,0 20 1536,1-20-511,-3 0-706,2 0-255,21 0-33,-21-20-384,-2 20-96,3 0-128,-1 0-897,-20 0-1313,20 0-3620</inkml:trace>
  <inkml:trace contextRef="#ctx0" brushRef="#br0" timeOffset="62969.6016">10480 9339 12908,'0'20'929,"20"0"-449,1-20 1314,-3 0 64,23 0-1154,-1 0-640,-1-20-288,1 20-481,-20 0-960,19 0-2467,1-20-7335</inkml:trace>
  <inkml:trace contextRef="#ctx0" brushRef="#br0" timeOffset="63294.6202">11155 9081 12908,'60'-40'704,"-40"20"674,-1 0 511,-19 20-543,0 0-994,-19 20-352,-1 0 128,0 0 128,-20 0-159,20 20-1,1-21 0,19 21 0,0-20 0,0 20-160,19-20 224,1-1-96,20 1 64,0 0-64,-1 0-32,22-20 32,-3 0-160,1 0 32,-18 0-64,18-20-96,-19 20-128,-20-20-545,0 20-288,-1 0-1346,-19-20-3106</inkml:trace>
  <inkml:trace contextRef="#ctx0" brushRef="#br0" timeOffset="63517.6329">11473 9160 12043,'-21'40'576,"21"-20"-479,0 0 2145,0 19 288,0 1-1249,-18 20-864,18-21-257,-20 21-96,20 0-448,0 0-1410,0-20-3171</inkml:trace>
  <inkml:trace contextRef="#ctx0" brushRef="#br0" timeOffset="65010.7183">12645 4550 11594,'18'-40'833,"2"20"-416,-20 20 1601,0 0-353,0 0-672,0 0-897,-20 20 128,20 0 225,-39 20 31,19-1-63,0 21-65,-19-21-32,39 2-192,-20-1-31,20-21-1,0 2 96,20-1-32,19-1 224,1 1 1,-1-20-97,22 20-64,18-20-64,-19-20 0,19 20-224,-40-20 96,21 20-160,-21 0-192,-19 0-353,21 0-288,-41-19-96,0 19-320,0 0-673,0 0-3235</inkml:trace>
  <inkml:trace contextRef="#ctx0" brushRef="#br0" timeOffset="65219.7303">12942 4630 10217,'-20'19'3748,"20"21"-3556,-20 0 1377,0 20 385,20 0-1057,-19-1-673,-1 20-192,20-19-704,0 0-1410,0-1-4068</inkml:trace>
  <inkml:trace contextRef="#ctx0" brushRef="#br3" timeOffset="69044.9491">6808 5345 6277,'0'0'289,"0"0"-1026,-21 0 1057,21 0 769,0-19 129,0 19-386,-20 0-63,20 0 0,-18-20-1,18 20-351,-21 0-129,1-21 97,0 21 31,0 0-64,-19 0-128,-1-19-159,1 19 63,-21 0-128,1 0 64,-2 0 32,2 19 64,-20-19-64,19 21-96,-19-1 0,20-20 32,-2 19 0,3 1-32,-22-1 0,20 2 0,1-1 32,19 0 64,-19-1-64,19 1 32,1 0 64,-1 0-64,19 0-31,1 0 31,2 0 0,-3-20-32,-19 19 0,20 1-32,0 20 0,1-19 0,-1-2 0,20 20 0,-20-19-32,20 1 32,-20 18 0,20-19 32,0-1 0,20 22 0,-20-22-32,20 21 64,0-20 0,-1 0 0,21 19 64,0-19 32,-1 0-64,22 0 0,-23 0-96,23 20 32,-2-21-32,1 2 32,-1 18-96,0-18-32,2-2 0,-23 1 64,23 19 0,-22-18 0,21-21-64,-1 20 0,1-1 64,19-19 32,-20 0-32,22 0-64,-22 0 32,20 0 0,0 0-32,2 0-33,-2 0-31,-20 0 128,20 0 32,1 0 0,-21-19 128,20 19 33,-18-20-65,-2-1-64,1 2 0,-1 19 0,0-20-32,-19 0 32,19 1-32,-19-2 96,1 1 0,-23 1 0,23-21 224,-21 20 1,0-20-33,-1 20-160,1-20-64,-20 1 32,0 19-96,0-20 96,0 1-32,0-2 32,0-17 33,-20 17-1,1-18 96,-1-1 32,-20 20 161,1-19-97,-22 19 128,2 0-320,-20 21 257,-1-1-289,-20 0-96,21-1-96,-20 2 32,20 19-225,0 0-319,19 0-994,1 0-1857,18 19-3524</inkml:trace>
  <inkml:trace contextRef="#ctx0" brushRef="#br3" timeOffset="72218.1307">5457 10313 9737,'-39'-20'1890,"39"20"-769,-20-20 608,20 20 1,-20-20-321,20 20-352,0 0-480,0 0-385,20 0-32,21 0-128,-3 20 0,3 0 32,-3 0 0,23-20-128,-22 20 128,-19 0 0,0-1-192,-20 2 64,0-2 192,-20 21-96,0 0 32,-19 0 0,-22 20 32,23-21-31,-3 0 191,21-18-160,20 18-96,0-19 64,20 0 160,1 20-64,19-20-96,19-1 0,-19 1 0,-1-20-224,21 20 64,-41-20-288,21 0-289,-20 0-672,0 0-1282,-20 0-3522</inkml:trace>
  <inkml:trace contextRef="#ctx0" brushRef="#br3" timeOffset="72846.1665">5994 10472 8359,'-21'0'2371,"21"-20"-1058,0 20 417,0 0-289,0 0-448,0 20 64,21-20-32,-1 20 64,19-1-384,-19 2-129,20-2-288,-1 1-95,1 1-129,0-2 0,-1 1-128,-19 0-353,0-20-287,1 19-225,-1-19-737,-20 0-1409,0 0-2690</inkml:trace>
  <inkml:trace contextRef="#ctx0" brushRef="#br3" timeOffset="73048.1782">6352 10393 12171,'-20'19'1602,"-1"-19"-1442,1 20 416,-18 0 737,17 20-191,-19 0-610,0-1-416,1 1-32,19-20-96,20 0-32,-20 20-416,20-20-738,0-20-1312,20 19-1794</inkml:trace>
  <inkml:trace contextRef="#ctx0" brushRef="#br3" timeOffset="73294.1921">6708 10293 12619,'20'-20'1858,"1"20"-1826,-21 20 1410,0 0 223,0 0-672,0 19-352,0 1-257,0 20-160,0 0-192,0-21 128,18 1-384,-18 0-64,20 0-481,-20-20-384,0-1-1217,0 1-4100</inkml:trace>
  <inkml:trace contextRef="#ctx0" brushRef="#br3" timeOffset="73734.2173">7601 10452 13773,'-20'20'512,"20"-20"-256,0 20 833,20-20 96,0 0-288,21 0-352,-2 0-289,1 0-96,-1-20-64,1 20-96,0 0-320,-20-20-801,-1 20-865,1 0-897,-20-20-1377</inkml:trace>
  <inkml:trace contextRef="#ctx0" brushRef="#br3" timeOffset="73949.2297">7741 10253 10826,'0'40'1890,"0"-20"-1282,0 0 1026,0 19-33,0 1-704,0 0-737,0 0-96,0 0-32,0-1-64,0 1-128,0-20-288,0 0-417,20-1-1441,-20-19-3172</inkml:trace>
  <inkml:trace contextRef="#ctx0" brushRef="#br3" timeOffset="74599.2668">8634 10214 7527,'0'0'3843,"0"0"-3138,0 0 993,0 0 95,0 0-960,0 20-160,0 19-1,0 1 1,0 0-225,0 0-159,0 19-97,0 0-96,0 1-32,-20-20-192,20 0 0,0 0-161,0-20-255,0-1-577,20-19-1762,-20 0-3331</inkml:trace>
  <inkml:trace contextRef="#ctx0" brushRef="#br3" timeOffset="74896.2838">9011 10333 14413,'-39'0'1121,"39"0"-833,-20 0 1058,20 20-225,0-1-641,20 2-95,-20-2-97,39 1-32,-19 0-160,20-20-64,-20 20-32,19 0 0,-19-1-288,20-19 96,-21 21-289,-19-21-191,20 0-481,-20 0-1122,0 0-2721,0 0-4772</inkml:trace>
  <inkml:trace contextRef="#ctx0" brushRef="#br3" timeOffset="75097.2954">9229 10333 13356,'-20'20'320,"20"-1"481,-19 2 1313,-1 18-736,-20-19-738,20 20-416,-19 0-96,19-1-224,20-18-160,-20-2-705,20 1-897,20 0-1889,0-20-4837</inkml:trace>
  <inkml:trace contextRef="#ctx0" brushRef="#br3" timeOffset="75558.3217">9508 10193 15054,'19'0'544,"1"0"-704,0-19 801,20 19 1120,-21-20-928,21 20-448,-19-20-193,-1 20-128,-20 0 160,-20 0-256,20 0-384,-41 20 95,21 0 225,-19-1 0,19 2 64,0-1 64,0 19-96,1-19 128,19 0 0,0 0-32,0 0 64,19-1 96,1 2-192,20-2 65,-20 1-33,19 0 0,2 0-64,-21 0 64,18-20-64,-38 19-129,21 2 225,-21-2 65,-21 1-65,1-20 160,-18 21 160,-3-2-63,2-19-1,-1 0-160,0 20-32,1-20-96,19 0-96,0 0-416,20 0-834,0 0-2113,20-20-7015</inkml:trace>
  <inkml:trace contextRef="#ctx0" brushRef="#br3" timeOffset="75991.3464">10679 10234 12395,'0'19'2274,"0"-19"-1889,0 0 1505,0 0-65,40 0-608,-21 0-672,21 0-225,0 0-128,-1 0-95,1-19-97,-20 19-481,-1 0-800,1 0-1442,-20 0-3651</inkml:trace>
  <inkml:trace contextRef="#ctx0" brushRef="#br3" timeOffset="76135.3547">10758 10372 14381,'-20'21'961,"20"-21"-448,20 0 1312,0 0-95,0 0-993,19 0-545,1 0-224,0 0-481,-21 0-960,1 0-3043</inkml:trace>
  <inkml:trace contextRef="#ctx0" brushRef="#br3" timeOffset="77325.4227">11533 10074 7847,'0'0'2210,"19"0"-769,-19-19 1346,0 19-417,0 0-736,0 0-513,0 0-545,0 0 33,0 0-257,0 0-256,-19 19 97,19 1-289,-20 1 128,0-2-64,0 1 64,20 19 0,-21-18-32,3-1-64,18-1 256,-20 1-288,20 0 192,-21 0 96,21 0 64,-20-20-160,20 20 0,0-20 0,0 0 97,0 0-129,0 0 64,0 0-32,0 0-32,0 0 0,0 0 0,0 0-32,0 0 0,0 0-32,-20 0-32,20 0 64,0 0-32,0 0 32,0 0-32,0 0 0,0 0 32,0 0-32,0 0 0,0 0 0,0 0 0,0 0 0,0 0-32,0 0 0,0 0 0,0 0 32,0 0 0,0 0 0,0 0 128,0 0-160,20 0-64,-20 0 0,0 0 32,0 0-32,0 0 0,0 0-64,20 0-129,-20 0 97,0 0-96,0 0 96,0 0-65,0 0-255,0 0-97,0 0-223,0 0-642,0 0-1697,0 0-6822</inkml:trace>
  <inkml:trace contextRef="#ctx0" brushRef="#br3" timeOffset="80203.5874">11533 10115 9513,'0'0'1024,"0"19"290,-20-19 768,0 20-865,-21 19-609,23-18-159,-23 18-129,1-19 225,22 0-1,-3 0-416,1 0-32,20-20-192,0 0 385,20-20-225,19 20-32,-19-40-32,21 20 0,-3 1 0,3-22-225,-21 22 514,0-1-193,-20 0-224,0 20 0,0 0-193,-20 20 321,0 0-32,-21-1 0,23 22 0,-2-22-32,-1 1 32,21 0-64,0 0-96,0-20-64,21 0 224,-1 0 96,19-20 0,-19 0 64,20 0-64,-21 1 32,1-1 96,-20-20-32,0 20-128,0 0-64,-20 20-64,1 0-96,-1 0 32,0 0 64,-21 40 32,23-21 32,-2 2 32,-1-1 32,21-1 32,0 1-64,21 0 0,17-20 64,-17 0 0,19-20 96,-1 0-32,1 1-160,-20-1 288,-20-1-224,0 2 32,0-1-32,-20 0-128,0 20 128,-19 0-160,19 0 128,0 20 0,-21 0 0,41-1-96,-18 2 64,18-1-128,18-1-481,3 1-576,19-20-865,-1 20-1441,21-20-2178</inkml:trace>
  <inkml:trace contextRef="#ctx0" brushRef="#br3" timeOffset="80600.6101">11790 10094 14093,'0'0'1249,"0"0"-1121,0 0 737,41 0 160,-23 0-673,23 0-160,17 0-416,-17 0 577,-1 0-161,19-20-256,-19 20 128,-1 0-64,-19 0 32,-20 0-64,20 0 96,-20 0 64,0 20 128,-20 1-160,0-2 96,20 21-95,-19 0-1,19-20 160,0 19-224,0 1-32,0 19 96,0-19-96,19 0 96,-19 0-128,20-21 0,-20 21 0,0-20-160,0 1-96,20-21-385,-20 19-256,0-19-769,0 0-1248,0 0-2628</inkml:trace>
  <inkml:trace contextRef="#ctx0" brushRef="#br3" timeOffset="80823.6229">11948 10472 10153,'21'0'5317,"-21"0"-5125,40-20 833,-20 20 577,19-20-641,21 0-257,-1 20-191,2-19 320,-2 19-161,0 0-544,-39 0-192,0 0-320,0 19-705,-20-19-801,0 20-993,-20-20-3427</inkml:trace>
  <inkml:trace contextRef="#ctx0" brushRef="#br3" timeOffset="81840.6811">12446 5762 10794,'-40'21'3171,"20"-21"-3043,20 0 448,0 0 1090,0 0-449,0 0-544,20 0-289,20 0 97,-1 0-97,1 0-128,19 0-96,2-21-32,-3 21-96,1 0 1,-18-20 63,19 20-32,-21 0-96,-19 0-64,0-19 160,-20 19-128,20 0-65,-20 0 33,0 19-32,0-19 128,-20 20 32,20 1 64,-20-1-32,0 19-128,20 1 257,0-1-226,-20 1 66,20 0-33,0 19 160,0-19-224,20 0 64,-20-20 96,0 20-96,0-21 0,20 1-32,-20 1 128,0-2-192,0-19 32,0 20-225,0-20 1,0 0-353,0 0-448,0 0-448,0 0-929,0 0-2339</inkml:trace>
  <inkml:trace contextRef="#ctx0" brushRef="#br3" timeOffset="82115.6967">12604 6140 12972,'0'0'1954,"0"0"-2531,20 0 1666,1 0 897,17-20-1249,23 20-257,-22 0 97,41 0-65,-21 0-256,20-20-159,-18 20 63,-2 0-769,-19 0-1089,-22 0-2594</inkml:trace>
  <inkml:trace contextRef="#ctx0" brushRef="#br2" timeOffset="90988.2042">5894 7054 1761,'-20'0'10090,"0"0"-9802,20 0 545,-19 0 1121,19 0-353,19 0-832,-19 0-577,20-20-32,0 20 32,21-20-224,-3 20-32,3 0 128,-21 0-288,19 0 160,-19 0-192,0 20-129,-20 0-63,0 0 128,0-20 256,0 19 64,-20 2 64,0-2 32,20 2 0,-20-2-32,20-19-128,0 20-32,0-20 192,20 20 64,0 0-32,0-20 0,0 20-32,-1-1 65,-19-19-129,20 20 128,-20-20 0,0 0 192,0 0 353,-20 0-385,1 20-64,-21-20-159,20 0-1,0 0-128,1 0-385,19 0-544,-20 0-448,20 0-1634,20 0-2883</inkml:trace>
  <inkml:trace contextRef="#ctx0" brushRef="#br2" timeOffset="91270.2204">6431 7133 12299,'-20'0'1089,"20"-19"-672,0 19 1697,0 0-609,20 0-1089,-20 19 97,20-19 31,19 21-191,-19-21-65,0 19-96,19-19-32,-19 20-160,20-20 64,-20 0-192,-1 0-256,1 20-385,0-20-512,-20 0-1153,0 0-1858,0 0-3107</inkml:trace>
  <inkml:trace contextRef="#ctx0" brushRef="#br2" timeOffset="91478.2322">6668 7034 12075,'-19'20'448,"-1"0"65,20-1 2017,-20 2-992,0 19-1186,0-21-256,1 1-128,19 20 96,-20-20-128,20-1-288,0 1-545,0-20-929,0 0-1793,0 0-1762</inkml:trace>
  <inkml:trace contextRef="#ctx0" brushRef="#br2" timeOffset="91825.252">6787 7054 12011,'21'-20'1762,"-1"20"-1602,0 0 1890,-2-20-481,23 20-608,-21 0-513,0 20-448,-1-20 65,1 20-65,-20-20 32,0 20-32,0-1 32,0 2 96,0-2-96,0 2 96,0-21-128,0 19 32,0 1 0,0-20-32,0 0-32,0 20 32,0-20 32,20 0-32,-20 20 96,20-20-160,0 20 192,-20-20-96,20 0-288,-1 0-801,-19 0-1634,20 0-4740</inkml:trace>
  <inkml:trace contextRef="#ctx0" brushRef="#br2" timeOffset="94725.4179">8812 6875 7623,'-18'0'2370,"18"0"-1473,-21-20 1409,21 20-192,0 0-705,-20 0-544,20 0-64,0 0 0,0 0-225,20 0-352,1 0-63,-3 0 63,22 0-96,1 0-64,-23 0-96,23 20 32,-21-20 32,0 20-128,-1 0 96,-19 0-32,0 0 32,0-1 128,0 21-160,-19-20 64,-1 0 64,0 0 32,0-20-64,-1 19-32,3 2 32,18-21-32,-20 19-96,20-19 32,0 0 0,0 21 128,20-21-160,-2 19 192,3-19-96,-1 20 32,0-20-160,0 20 32,-1-20-32,1 0-224,0 0-128,-20 20-97,20-20-320,0 0-288,-20 0-737,19 0-1089,-19-20-2081</inkml:trace>
  <inkml:trace contextRef="#ctx0" brushRef="#br2" timeOffset="95013.4344">9190 7014 11883,'-20'0'512,"20"0"33,0 0 1569,0 0-737,20 0-544,-1 20-161,1-20-159,20 20-97,-1-20-159,-19 20-129,21-20-64,-21 0-32,-2 19-64,3-19-160,-1 0-129,0 0-191,-20 0-193,0 0-256,20 0-544,-20 0-1154,0-19-2081</inkml:trace>
  <inkml:trace contextRef="#ctx0" brushRef="#br2" timeOffset="95258.4484">9448 6955 7238,'0'-20'545,"0"20"1249,0 0 1184,0 0-1440,0 0-1154,-20 20 193,-1-20 416,21 39-257,-18-19-127,-2 0-161,0 20-287,-1-21-33,21 2-128,-20-2 96,20-19-64,0 21-128,0-21-225,0 19-287,0-19-641,0 0-193,20-19-1505,-20 19-3427</inkml:trace>
  <inkml:trace contextRef="#ctx0" brushRef="#br2" timeOffset="95504.4625">9687 6895 9865,'20'0'2306,"-20"0"-2274,-20 20 2595,20-20-545,0 40-1250,0-21-159,-21 1 96,21 20-225,0-20-384,0 19 65,0-18-193,0-2-321,21 2-479,-21-2-802,0 1-1024,20-20-3748</inkml:trace>
  <inkml:trace contextRef="#ctx0" brushRef="#br1" timeOffset="104507.9775">6133 6875 128,'0'-20'320,"0"20"96,0 0 481,0-19-128,0 19-737,0 0 128,0 0-32,0 0 160,0 0 1,0 0 640,0-20-257,0 20 33,0 0 32,0 0 95,0 0 65,0 0 32,0 0 96,0 0-32,0 0-96,0-20 160,0 20-481,0 0 161,0 0-128,-20 0-97,20-20-63,0 20-193,-20-20-192,0 20-64,0 0-64,1 0 0,-21 0-32,19 0 64,-17 20-96,-3-20 160,1 20-64,1 0-32,-1 19 64,1-19 0,-1 20 0,20-20-33,-19 19 33,19-19 0,0 20 0,0 0 0,-1 0 0,21 0 65,0 19-65,0-19 32,0-1-32,21 1 64,-1 0 0,20-21-128,-21 21 160,21-20-64,0 0 64,-1 0-32,-19-20 32,20 19 0,-21-19 32,21 0 32,-19 0 1,-1 0 31,-2 0 64,2-19-32,1-1 32,19 20-63,-21-20 31,1-20-96,0 20 64,0 1-32,0-1-96,-1-20 0,1 20 193,0 0-225,-20-19 160,20 19 32,0-20-64,1 0-32,-3 0-64,-18 1 64,0-1-31,0 0-1,-18 1 0,-3-1 64,1 20-128,-20 0 96,1 1 0,-1-1-128,20 0 32,-19 20-128,-1 0 32,19 0-160,1 0-577,20 0-512,-18 20-609,18-20-2018,0 20-5733</inkml:trace>
  <inkml:trace contextRef="#ctx0" brushRef="#br1" timeOffset="105661.0434">9865 6796 4964,'20'-20'1153,"-20"20"289,0-20 608,0 20-225,0-20-287,-20 20-417,20 0-224,0 0-257,-20 0-63,0 0-257,20-19-224,-19 19-96,-1 19 0,0-19-32,-1 0 32,1 20 0,2 0-32,-23 0 0,21 0 0,0 0 32,1 19 0,-1-19 0,0 20 0,0-20 0,0 19 0,20 1-64,-19 0 128,19-21-96,0 21 0,0-19 32,19 18 32,-19-19-64,20 0 0,0 0 32,0-1 0,19 1 64,-19-20 32,0 20 32,21-20 0,-3-20-31,-17 20-1,19-20 32,-1 1-32,-19-1 64,20 0 32,-21 0-32,1 0 32,0 1-63,0-2 95,-20 2 64,20-2-32,-20-18-31,19 19 63,-19-20-64,-19 1 64,19-1 65,-20 0-65,0 1-32,0 19 96,-19 0-191,19 0-129,0 20-385,0 0-319,-19 0-353,19 0-897,0 20-3299</inkml:trace>
  <inkml:trace contextRef="#ctx0" brushRef="#br1" timeOffset="108454.2032">12148 6994 12363,'-40'0'417,"20"-20"544,20 20 704,-20 0-127,20 0-449,0 0-801,20 0-128,0 0 0,20 0 32,19 0-96,-18 0-64,-3 0-128,3 20 64,-2-20-32,-19 20-128,0 0-64,-20 0-32,0 0 159,-20-1-31,20 2 128,-20 19 32,1-21-32,-1-19 32,0 20-64,20 0 0,0 0 32,0 0 0,20-1-32,0 1 0,-1 0 64,1 0 32,0-20 32,-20 0-32,0 20 32,0-20 224,0 0-31,-20 0-129,-19 0-32,19 0-96,-21 0-96,21 0-513,-18 0-320,38 0-993,-21 0-1601,21 0-1474</inkml:trace>
  <inkml:trace contextRef="#ctx0" brushRef="#br1" timeOffset="108807.2234">12663 7114 11851,'-18'0'1505,"18"0"-480,0 0 1089,0 0-544,0 0-1058,18 19 1,2-19 31,0 21-95,1-2-225,17-19-96,3 20-32,-21 0-64,20-20-160,-21 20-128,1-20-97,0 20-223,0-20-321,-20 0-577,0 0-1440,0 0-1538,0 0-2307</inkml:trace>
  <inkml:trace contextRef="#ctx0" brushRef="#br1" timeOffset="108994.2341">12942 7133 8263,'-20'0'3620,"0"0"-3300,0 21 1410,1-21-161,-21 19-960,20 21-513,0-20-32,-1 0-128,3-1-64,18 1-289,0 0-512,0 0-1120,0-20-1955</inkml:trace>
  <inkml:trace contextRef="#ctx0" brushRef="#br1" timeOffset="109305.2519">13161 6994 11594,'0'0'1346,"0"20"-1667,0-20 2083,0 20-32,0 0-1090,0 19-287,0-18 31,0 19 64,0-1-63,0 1-225,0-1-64,0-19 0,0 20-160,18-20-128,-18 0-385,0-1-287,0-19-578,21 0-1088,-21 20-1506,0-20-4612</inkml:trace>
  <inkml:trace contextRef="#ctx0" brushRef="#br1" timeOffset="110292.3084">14093 7133 7623,'0'21'640,"0"-2"-127,0 21 960,0-20-192,20 19-864,-20-19-225,0 20 192,0-20 161,0 0-1,0-20-63,20 0-97,-20 19-31,0-38 287,0 19-480,0-20-96,0 0-32,0-20 0,20 20-160,-20 1-160,20-1 0,-20 0 64,19 20 31,1-20 33,-20 40 64,0-20 192,0 20 0,20 0-96,-20-1 0,0 1-32,20-20 64,-20 20-32,0-20 96,20 0 97,-20 0 31,19-20-96,-19 20-96,20-20-64,-20 20 0,20-19 0,1 19 64,-1 0 32,18 0 480,-17 0 65,-1 0-193,-20 19 129,20 1-353,-20 0-192,0 0-288,20 0-577,-20 0-1057,19-20-3267</inkml:trace>
  <inkml:trace contextRef="#ctx0" brushRef="#br1" timeOffset="110682.3307">14708 7213 13805,'-19'0'-513,"-21"0"577,20 0 1153,0 20-608,-19 19-545,19-19-96,20 0 64,0 20-64,0-20-32,20-1-385,0-19 129,-1 20 96,21-20 96,-20 0 64,0-20 224,-1 1 128,1-1 161,-20 0-65,0 0 128,0 0-127,0-19-161,0 19-32,0 20 128,0-20-63,0 20-129,0 0-256,0 0 96,0 20 64,0 0 96,20-1-96,1 1 0,-21 0-32,20 0-224,-2 0-225,2 0-384,1-20-448,-1 19-544,0-19-1250,-1-19-2114</inkml:trace>
  <inkml:trace contextRef="#ctx0" brushRef="#br1" timeOffset="110927.3447">14927 6796 5893,'-20'-20'2915,"20"40"-2563,0 0 1986,0 0-128,0 19-864,0 21-449,0-1-289,0 1-255,0 0-97,0-20-160,20 19 0,-20-19-64,20-1-128,-20-19-192,20 0-129,-20 0-576,0-20-1281,0 0-2274</inkml:trace>
  <inkml:trace contextRef="#ctx0" brushRef="#br1" timeOffset="111078.3534">14769 7213 11883,'20'0'1121,"18"-20"-897,3 20 1410,-2 0-385,1 0-833,0-20-448,19 20-641,-19 0-1376,-21 0-3236</inkml:trace>
  <inkml:trace contextRef="#ctx0" brushRef="#br1" timeOffset="111367.3699">15186 7292 2146,'18'0'3042,"-18"20"-864,0-20 993,0-20-608,0 20-1090,-18-20-320,18 20-384,0-19-192,0-1-449,0 0-192,18 0-193,2 20-191,0-20-481,1 20-128,-1-19 320,19 19 321,-19 0 96,0 0 96,-20 19-417,20-19-704,-20 0-1314,20 20-3298</inkml:trace>
  <inkml:trace contextRef="#ctx0" brushRef="#br1" timeOffset="111475.3761">15423 7272 5925,'0'40'352,"0"-40"513,0 0 352,0 0-1345,0 20-1473,0-20-2275</inkml:trace>
  <inkml:trace contextRef="#ctx0" brushRef="#br1" timeOffset="111619.3843">15463 7054 9673,'0'-40'3843,"0"40"-3715,0-20 1,0 20 127,0 0-833,20 20-2914,-20-20-4004</inkml:trace>
  <inkml:trace contextRef="#ctx0" brushRef="#br1" timeOffset="112269.4214">15641 7193 10249,'0'0'-64,"0"0"-288,0 20 3138,0-20-1472,-20 20-1058,20 0-128,0 19 0,0-19 192,20 0-287,1 0-66,-1 0-63,0-1 128,-2-19 193,23 20-97,-21-20 0,19-20-96,1 20 64,0-19 0,-21-1 160,1 0 289,0 0-353,0 0-64,-20 0-32,0 1-32,0-1 32,-20 0-160,0 20 32,0-20 32,1 20-64,-1 0 32,0 20-64,20-20 96,-20 20 96,20 0-64,0 19 96,20-19-96,-20 0 0,20 0 32,0 0-192,19-1-64,-19 1-64,0-20 64,1 0 64,17-20-97,-18 20 161,21-19 96,-21-1 32,-20 0-64,18-20 32,3 20 1,-1 1-33,0-1-33,0 0 33,-20 0-96,19 20 96,1 0-64,-20 20 32,20-20-64,0 20-96,0 0-32,-1 19 96,-19-19 96,20 0 32,-20 0 64,0 0 128,-20-1 320,1 1-31,-1-20-1,0 0 97,-20 0-321,1 0-256,-1 0-256,19 0-961,-17 0-3652</inkml:trace>
  <inkml:trace contextRef="#ctx0" brushRef="#br1" timeOffset="112882.4564">15384 7272 4356,'0'0'2370,"0"-19"-2210,0 19 2050,0 0 96,0 0-1409,20 0 192,-20 0 96,0 0-224,0 0 0,0 19-96,0 1-481,0 0 33,0 0-257,0 0-192,19 0 32,-19-1-160,0 1-257,0 0 33,0-20-545,20 20-1697,-20-20-5702</inkml:trace>
  <inkml:trace contextRef="#ctx0" brushRef="#br1" timeOffset="113567.4956">15603 7213 768,'0'-20'7079,"-21"20"-6823,21-20 1634,-20 20 352,20 0-704,0 0-770,0 0-223,-20 0 127,20 0-127,0 0-257,0-19-128,0 19 65,0 0-33,0 19 160,0-19 161,20 0 31,-20 20-63,20 0-65,1 0 0,-3 0-95,-18-1-225,20 1-32,1 0 32,-1 20-96,18-20 96,-38-1-96,21 1-128,-1 0 0,-20-20-96,0 20-129,0-20-416,0 0-223,0 0-738,0-20-1890,0 20-4996</inkml:trace>
  <inkml:trace contextRef="#ctx0" brushRef="#br1" timeOffset="113798.5089">15801 7074 15534,'0'19'160,"-20"2"-32,20-2 1410,-20 2-513,0 18-641,-1 1-127,3-1 95,-22 1 0,19 0-352,1-1 0,2 1-128,18-20-384,-21 0-481,21 0-577,21-20-1409,-21 19-4003</inkml:trace>
  <inkml:trace contextRef="#ctx0" brushRef="#br1" timeOffset="114591.5543">16218 7213 18385,'19'0'480,"-38"0"-1088,-21 20 1056,-1-20 385,3 20-641,-23-1-288,2 21 64,19-20 64,1 20-32,19-21-32,20 21-128,0-20-160,39 0-33,1-20 129,1 0 64,17 0 96,3 0 128,-2-20 0,-19 0 0,19 0 192,-39-19 1,0 19 95,-1 0 0,-19 0-96,-19-20-63,-21 21-225,0 19-129,1-20 65,-22 20 64,23 20 0,-23-20 0,41 19 32,2 1 32,18 0 128,18 0 1,2 0-1,21 0-32,-1-1-64,19-19-32,-19 0 32,-1 0-192,1 0 96,-1 0-96,-19-19 192,0 19 96,-20-40-192,0 20 32,-20 0-96,0-19-32,-39 19-64,19 0 127,-19 0-63,0 0 288,-22 20-127,43 20-33,-3 0 64,1 0 64,40 19-32,0-19 32,20 0-32,20 20-32,-1-20-192,22-20 0,-21 19-64,-1-19 31,1-19 33,-1 19 96,-19-20 192,-20 0-63,0 0-1,-20 0 32,1 0-32,-21 1-96,-1-1-64,3 20 64,-23-20-96,23 20 0,-3 20 32,21 0 128,0-1-96,20 1 288,20 20 32,0 0 32,39-21-223,22 1-1,-22 0-353,1-20-31,-21 20-160,1-20-641,-20 0-1570,-20 0-4003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8T20:28:06.5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6866 3636 3267,'-18'19'5829,"18"-19"-5605,0 0 417,0 0 1537,0 0-224,0 0-865,0 0-224,0 0-97,0 0 33,0 0-320,0 0-1,0 0-96,18 0 97,-18 0-193,21 0-32,-1 0-63,0 0 95,19 0-160,1 0 32,20 0-96,20 0-32,-1 0-32,20 21 96,20-21-96,-20 0 96,1 0 1,19 0 63,-40-21-224,0 21 32,-18 0-32,-23 0-65,3 0-319,-21-19-449,-20 19-640,18 0-1474,-36-20-4292</inkml:trace>
  <inkml:trace contextRef="#ctx0" brushRef="#br0" timeOffset="2837.1622">12207 3417 1249,'-20'0'2562,"20"0"-320,0 0 321,0 0-417,0 0-513,0 0-384,0 0-320,0 0 64,0 0-128,0 0-96,0 0-33,0 0-63,0 0-32,0 0-161,0 0-127,20 0-33,1 0 32,-1 0-128,-2 20-63,23-20-161,-1 0 64,-1 0 0,21 0-64,-1 0 32,0 0-128,1 0 64,-1 0-193,2 0-63,-2 0-64,-19 0 31,-1 0-63,1 0-160,0 0-289,-21 0-577,21-20-1152,-40 20-1186,20 0-5412</inkml:trace>
  <inkml:trace contextRef="#ctx0" brushRef="#br0" timeOffset="6190.3541">17051 3676 7046,'0'0'1313,"0"0"-1216,0 0 2081,0 0-257,0 0-864,20 0-128,0 0 96,0 0-96,0 0-256,-1 0-321,1 0-32,20 0-159,-1 0-97,1 0 64,19 0-192,2-21 64,-2 21-64,20 0 128,1 0-160,-21 0 64,20 0-97,2 0 1,-22 0 96,-19 0-224,19 0-321,-39 0-512,0 0-1089,-20 0-1409,0 0-4805</inkml:trace>
  <inkml:trace contextRef="#ctx0" brushRef="#br0" timeOffset="10136.5797">5676 8763 2210,'0'0'1537,"0"0"545,0 0 416,0 0-576,0 0-737,0 0-416,0 0-64,0 0-97,0 0-31,0 0-129,0 0 97,0 0-1,0 0-63,0 0-65,0 0-128,0 0 33,0 0-65,0 0-96,20 0 0,-20 0-32,0 0-32,20 0 129,-20 0-193,20 0 96,-1-20-192,1 20 96,0 0-32,0 0 0,0 0 0,-1 0 0,21 0 32,-19-20-64,-1 20-32,18 0 64,-17 0-160,19 0 192,-1 0-64,-19 0 32,0 0-32,19 0 0,-19 0-33,0 0-31,0 0-32,21 0-64,-23 0-160,22 20-97,-19-20 33,17 0-65,3 0 97,-1 0 0,-1 0 160,1 0 63,-1 0-31,1 0 64,0 0-32,19-20-64,-18 20 32,-3 0 127,23 0 1,-22 0 64,1-20 0,-1 20-32,-19 20 32,20-20 0,0 0 0,-21 0 0,21 0 0,1 0 32,-3 0 32,-17 20 97,19-20-161,-1 0 64,-19 0 32,20-20 0,-21 20-32,21 0 160,-20 0-64,-20-20-64,20 20-224,-40 0-1153,20 0-9705</inkml:trace>
  <inkml:trace contextRef="#ctx0" brushRef="#br0" timeOffset="15109.8642">11135 8743 1729,'0'0'2242,"0"0"-352,0 0-192,0 0-449,0 0-256,0 0-64,0 0 32,0 0-97,0 0-127,0 0-160,0 0 31,0 0-31,0 0-289,0 0-32,0 0-32,20 0 65,0 0-33,-20 0-32,20 0 0,0 0 33,0 0-97,-1 0-96,21 0 0,1 0-32,-3 0 0,3 0 0,-3 0-64,3 0 64,18 0-64,-19 0 32,0 0-32,-1 0 64,1 0 0,-1 20-32,1-20 32,19 0-32,-18 0 32,17 0-32,-17 0-32,-1-20-64,19 20 32,-19 0 0,-20 0-64,19 0 64,2 20-32,-3-20-65,-18 0 97,21 0 0,-21 0-96,-1 0-160,1 0 64,-20 0-1,20 0 1,0 0 32,-20 0-449,20 0-1056,-20 0-2627</inkml:trace>
  <inkml:trace contextRef="#ctx0" brushRef="#br0" timeOffset="19322.1051">6767 7948 3939,'0'0'2563,"0"0"-1442,0 0 1025,0 0 128,0 0-705,0-20-800,0 20-160,0 0 31,0 0-287,0 0-353,0 0 0,20 0 160,-20 20 0,0-20 128,0 20 33,0-1-65,0 2-96,0 18-96,21 1 32,-21 0-64,20 0 32,-20 0-32,0-1 64,20 1 32,-20 19 65,0-18-193,0-2 96,18 0 0,-18 2-32,0-2-64,0-19-32,0 0-128,0 0-321,0-20-480,21 0-1409,-21 0-2755</inkml:trace>
  <inkml:trace contextRef="#ctx0" brushRef="#br0" timeOffset="20130.1513">6787 7888 5541,'0'0'2530,"0"0"-2210,0 0 1122,0 0 1409,0 0-994,0 0-864,0 0-288,0 0 224,0 0-353,0 0-95,0 0-1,21 0-224,-1 0-159,0 0-65,-2 0 0,3 0 0,19 0-96,-1 0 96,1 0 0,0 20-32,-1-20 0,1 0-96,1 0-1,-23 20-95,23-20 128,-21 0-64,-20 0 96,20 0 0,-20 0 96,18 0-32,-18 0-64,0 0 96,0 0-160,0 0 128,0 20-160,0-20 64,0 0-32,0 20 96,0-20 0,0 19 0,0 2 0,0-1 32,0-1-64,0 21 32,0-20 0,0 20 0,0-1 32,0 1-32,0 0-32,0 0 64,0-1-32,0 21 64,0-20-160,0 0 128,0-1-64,0 1 64,0 0-64,0-21 64,21 2 0,-21-2-32,0 2 32,20-21-96,-20 19-192,0-19-353,0 0-288,0 0-96,20 0-128,-20 0-256,0 0 32,0-19 192,0 19-1986</inkml:trace>
  <inkml:trace contextRef="#ctx0" brushRef="#br0" timeOffset="20513.1732">6828 8604 8904,'20'40'737,"-20"-21"-1058,0 2-768,18-2-640</inkml:trace>
  <inkml:trace contextRef="#ctx0" brushRef="#br0" timeOffset="22215.2707">10877 8028 5060,'0'-20'2274,"-20"20"-1569,20 0 224,0 0 288,0 0-352,0 0-545,-20 0-288,20 0 193,0 20 255,0-1 32,0 1-159,0 0-129,20 20-128,-20-20 0,0 19 0,0 1 0,0 0-64,0 20 129,0-21 31,-20 1-64,20 19-96,0-18-64,0-2 64,0-19-32,0 20-32,0-21 96,20 2-32,-20-2 32,0 2 0,0-21 0,0 19-64,0-19 32,0 0 0,20 20-32,-20-20 0,0 0 32,20 0-32,-20 0 64,0 0-64,0 0 0,20 0-64,-20 0 64,19 0-64,1 0 32,0 0 32,-20 0-32,21 0 32,-1 0 0,18 0 32,-17 0-32,19 0 0,-1 0 32,21 0-64,-21 0 32,1 0 32,1 0 0,-3 0-64,-18 0 32,21 0 64,-23 0-64,-18 0 0,21 0 0,-1 0 0,-20 0 0,0 0 0,0 0 0,20 0-32,-20 0 64,0 0-32,0 0 64,0 0-32,0 0 96,0 0-96,0 0 65,0 0-1,0-20-32,0 20 0,0-19 32,-20 19 64,20-21 96,0 2-192,0-2-32,-20-18-32,20-1-32,0 1 32,0-2 0,0 2-32,0 0-32,0-2 32,0-18-32,0 19-32,0 20 128,0-20 0,0 21-96,0-1 64,0 0 0,0-20 0,0 20 32,0 0 0,0 20 32,0-19 0,0-1 0,0 20 32,0-21-64,0 21 0,0 0-64,0 0 32,0 0 0,0 0-32,0 0 0,0 0 192,0 0-95,-21 0-1,21 0-32,-18 0 64,-2 0 32,-21 0 128,21 0-32,-19 0 225,-1 0-33,1 0-128,-21 0-192,1 0-31,19 0-33,-19 0 96,18 0-64,1 0 0,1 0-64,19 21-32,0-21-513,20 0-576,-20 20-1153,20-20-1217,0 0-4869</inkml:trace>
  <inkml:trace contextRef="#ctx0" brushRef="#br0" timeOffset="24287.3891">5915 10432 5477,'-21'0'768,"21"0"-864,0 0 737,0 0 1729,0 0-320,0 0-1153,21 0 128,-21 0 32,0 0-224,0 0-129,0 0-31,0 0-193,20 0 1,-20 0-33,0 0-223,0 0-97,0 0 0,0 0 0,0 0-128,0 0 96,18 0 32,-18 0 32,20 0-192,-20 0 96,21 0-96,-1 0 96,0 0 32,-1 0-160,1 0 96,20 0 129,-20 0-354,19 0 257,-19 0-64,0 0 0,21 0 97,-3 0-97,-18 0 0,21-20-97,-2 20 194,1 0-97,-20 0-32,19 0 32,1 0-97,-20 0 33,19 0 64,-19 0-96,20 0 64,-21 20 64,21-20 64,-20 0-256,19 0 160,2 0-96,-21 0-128,18 0 320,3 0-320,-1 0 256,-1 0-192,21 0 160,-21 0 0,1 0 0,19 0 0,-18 0 0,17-20 0,3 20 32,-22 0 0,21 0-64,-21 0 32,1 0-32,1 0 0,-3 0 32,3 0 32,-3 0-32,23 0-32,-2 0 128,1 0-160,-1 0 64,2-19 96,-2 19-160,-19 0 64,19 0 0,0 0-32,1 0 32,-1-21 64,1 21-128,-1 0 96,0 0 0,2 0 0,-2 0-64,1 0 32,-21 0 64,1 0-128,1 0 0,-3 0-32,-18 0-417,1 0-704,-21 0-641,0 0-1761,0 0-7206</inkml:trace>
  <inkml:trace contextRef="#ctx0" brushRef="#br0" timeOffset="26560.5191">5358 7173 8808,'0'0'737,"0"0"-898,0 0 578,0 0 1409,0 0-1058,0 0-544,0 0 385,0 20-64,0 0-129,0 0-192,0 0-192,0 19 64,0-19-96,0 20-96,0-20-160,0 19-353,0-19-287,0 0-674,20-20-960,-20 20-2211</inkml:trace>
  <inkml:trace contextRef="#ctx0" brushRef="#br0" timeOffset="26848.5357">5200 7312 10057,'20'-20'-1249,"-20"0"0,19 1 1281,1-1 544,0 20-480,0-20-160,-20 0 128,20 20-32,-20-20 32,19 20-96,-19 0-96,0 0 128,0-19-224,0 19 32,20 19 192,-20-19 256,0 20 96,0-20-127,0 20-129,20 0-128,-20 0-289,20-20-1857</inkml:trace>
  <inkml:trace contextRef="#ctx0" brushRef="#br0" timeOffset="27237.5578">5874 7193 5445,'0'0'1601,"0"-20"-2113,0 20 608,20 20 1762,-20-20 127,21 40-1088,-21-20-544,0 19 287,20 1-287,-20 0-257,18-21-289,-18 21-447,20-20-673,-20 0-1186,0-20-2017</inkml:trace>
  <inkml:trace contextRef="#ctx0" brushRef="#br0" timeOffset="27511.5735">5795 7292 8872,'0'0'2658,"20"-20"-2914,0 1 224,-1-1 224,1 0 321,0 0-417,1 0-96,-1 20 96,-20-19 64,18 19-32,-18 0-352,0 0 224,0 19 288,20 1-192,-20 0-64,0 0 0,21 0-160,-21-1-224,20-19-289,-20 20-287,20 0-1218,-1-20-4997</inkml:trace>
  <inkml:trace contextRef="#ctx0" brushRef="#br0" timeOffset="27888.5951">6688 7114 1633,'0'19'8200,"0"-19"-7784,20 21 865,-20-21 385,0 19-609,20 21-609,-20-20-287,0 19-65,0-19 0,0 0-64,0 20-96,0-20-545,0-1-672,0-19-929,0 0-2146</inkml:trace>
  <inkml:trace contextRef="#ctx0" brushRef="#br0" timeOffset="28161.6107">6589 7253 8199,'0'-20'-32,"20"0"-64,0 0 384,0 0 1058,-1 1-866,1-2-320,20 2 65,-19-2 159,-21 2 256,18 19-351,2 0-225,-20-20 32,21 20 64,-21 20 96,0-20 129,20 19-225,-20 2-96,0 19-32,0-21-32,20-19 32,-20 20-513,18 0-736,3-20-1345,-1 0-6309</inkml:trace>
  <inkml:trace contextRef="#ctx0" brushRef="#br0" timeOffset="29127.6661">7601 7272 12427,'0'0'1249,"0"0"-1377,0 0 128,0 0-64,0 0-512,20 0-1186,1 20-2050,-1-20-2754</inkml:trace>
  <inkml:trace contextRef="#ctx0" brushRef="#br0" timeOffset="29286.6751">8138 7312 6950,'20'0'1730,"-20"0"-1250,20 0-480,-20 0-480,19 0-1090,-19 0-1120</inkml:trace>
  <inkml:trace contextRef="#ctx0" brushRef="#br0" timeOffset="29473.6858">8555 7292 1409,'20'0'608,"-1"0"-896,-19 0-737</inkml:trace>
  <inkml:trace contextRef="#ctx0" brushRef="#br0" timeOffset="29610.6936">8773 7253 8680,'21'0'672,"-21"0"-2593,0 0-2724</inkml:trace>
  <inkml:trace contextRef="#ctx0" brushRef="#br0" timeOffset="29899.7101">9389 7133 12107,'0'21'-160,"0"-21"96,0 19 1089,0-19 512,0 40-800,0-20-481,0 0 0,18-1-95,-18 1-97,21 0-32,-21 0-64,0 0-225,20 0-159,0-1-385,-20 1-512,20 0-673,-20-20-865,0 0-2882</inkml:trace>
  <inkml:trace contextRef="#ctx0" brushRef="#br0" timeOffset="30211.7281">9349 7372 10345,'-41'0'321,"41"0"-353,-18 0 1665,18 0 481,0 0-1441,0-20-673,18 20 96,-18-20-32,20 20-32,-20-20-32,21 0 0,-1-19-128,-20 19-160,20 0 127,-2 0 161,3 0 0,-21 20-32,20-19 32,-20 19-64,20 0 128,-20 0-32,20 0 64,-20 0 1,20 19-1,-1-19-192,-19 20-385,20 0-1377,0-20-3202</inkml:trace>
  <inkml:trace contextRef="#ctx0" brushRef="#br0" timeOffset="31645.81">13677 4033 10025,'-20'0'705,"20"0"-65,0 0 1122,20 0-801,-1 0-577,1 0-96,20 0-31,-1 0-161,-19-20-128,20 20-128,-1 0-609,-19 20-865,21-20-928,-21 0-2371</inkml:trace>
  <inkml:trace contextRef="#ctx0" brushRef="#br0" timeOffset="31940.827">13815 3914 4195,'40'-20'161,"-40"20"703,0 0 290,0 0-482,0 20-287,-20-20-257,-20 20 416,1 20 833,-1-20-384,1-1-32,-1 1 0,20 1-128,-1-2-353,21 1-351,-20 0 95,20-20 0,20 19 0,1 2 32,-1-21-320,0 19-160,19-19-577,-19 0-960,0 20-2179</inkml:trace>
  <inkml:trace contextRef="#ctx0" brushRef="#br0" timeOffset="32273.846">13657 4590 10249,'0'0'3011,"0"0"-3748,20 0 1378,-1 0 864,21 0-928,0 0-417,-1 0-128,22 0 0,-23 0-32,3 0-352,-3 0-609,-17 0-769,-1-20-1537,-20 20-3972</inkml:trace>
  <inkml:trace contextRef="#ctx0" brushRef="#br0" timeOffset="32548.8617">13795 4510 4516,'0'-20'3459,"20"20"-3555,-20 0 1473,0 0 353,-20 0-1666,20 20-320,-19-20 192,-1 20 224,-20 0-96,20 0 0,1 0 64,-1-1 128,20 2-128,0-2 129,0-19 351,0 20 1,20 0-225,-1-20-256,21 0-128,-20 19-32,19-19-480,-19 0-737,0 0-1986</inkml:trace>
  <inkml:trace contextRef="#ctx0" brushRef="#br0" timeOffset="33066.8913">13894 5147 12780,'0'0'1697,"0"19"-1985,0-19 384,0 0 160,0 0-256,0 0-961,20 20-1793,-20-20-2435</inkml:trace>
  <inkml:trace contextRef="#ctx0" brushRef="#br0" timeOffset="33220.9002">13914 5464 10666,'-20'20'416,"20"-20"-512,0 0 512,0 0-127,0 0-2051,0 20-2754</inkml:trace>
  <inkml:trace contextRef="#ctx0" brushRef="#br0" timeOffset="33376.909">13876 5684 8808,'0'39'608,"0"-20"-640,0 1 321,0 1 287,0-21-1152,-21 20-2243,21-1-2306</inkml:trace>
  <inkml:trace contextRef="#ctx0" brushRef="#br0" timeOffset="33498.9161">13876 5902 1953,'0'19'3588,"0"1"-4197,0 0-704,0-20 288,-21 20-1568</inkml:trace>
  <inkml:trace contextRef="#ctx0" brushRef="#br0" timeOffset="33620.923">13795 6179 3875,'0'60'1794,"0"-39"-2531,0-21 353,0 19 864,0 1-960,20 0-3300</inkml:trace>
  <inkml:trace contextRef="#ctx0" brushRef="#br0" timeOffset="33830.935">13776 6717 15694,'0'19'673,"-20"-19"-673,20 0-96,0 20-1313,20-20-2723,-20 0-6054</inkml:trace>
  <inkml:trace contextRef="#ctx0" brushRef="#br0" timeOffset="34501.9733">13756 7253 10954,'-20'0'705,"20"0"287,0 0 802,0 0-641,0 0-896,20 0-1,0 0 224,19 0-95,-19 0-193,21 0-96,-3 0-64,3-20-64,-3 20-64,3 0-321,-21 0-255,-20-20-642,0 20-1248,0 0-1666</inkml:trace>
  <inkml:trace contextRef="#ctx0" brushRef="#br0" timeOffset="34789.9899">13914 7133 9032,'0'0'1217,"0"0"-1793,0 0 191,0 0 642,-20 0-386,20 0-255,-18 0 224,-3 21 448,1-2 513,0 1-64,0 20 320,1-20 576,-1-1-320,20 21-704,0-20-289,-20 0-63,20 0-1,20-20-32,0 19-160,-1 1-32,1-20-160,0 0-160,21 20-289,-23-20-800,2 0-2114</inkml:trace>
  <inkml:trace contextRef="#ctx0" brushRef="#br1" timeOffset="41222.3578">6232 7968 4356,'0'0'704,"0"0"417,0 0 897,0 0-640,0 0-706,0 0-384,0 0 161,0 0 159,0 0 1,0 0 32,0 0 63,0 0-31,0 0-96,-20 0-417,20 0-128,-20 0 0,-20 0-32,1 19-64,-1-19-129,-19 0 1,18 0 192,-38 0 64,39 21-128,-19-21 32,0 0 0,-1 0 32,21 0 0,-1 20-32,20-20-32,-1 0-64,3 0 32,-2 19 0,20-19-32,0 20 64,0-20 32,0 20 32,0-20 0,0 20 64,20 0 64,-20 0-64,0 0 96,0 20-64,18-21-96,-18 41 0,0-20 32,0-1 0,0 21-32,0-21 0,21 2 0,-21-2 32,20-19 32,-20 20 32,20-21-96,0 21 32,-20-19-32,19-21 32,1 19 32,0-19-64,0 20 0,19-20 33,-19 0-66,0 0-63,20 0-128,-1 0-32,-19 0-160,21 0-129,-3 20-256,3-20-64,-2 0 129,21 0 127,-21 0 65,1 0 159,0 0 161,-1 0 192,1 20 32,-19-20 0,17 0 32,-17 0 64,-21 0-96,0 0 160,0 0 577,0-20-128,0 20 255,-21-20 257,3 0-64,18 1-352,-20-21-128,20 0-225,0 0-288,0-19-96,0-1 32,0-20-32,20 1-64,-20 0 0,0 19 64,0 20 352,0 0 353,0 20-193,0 20-384,0 0-128,0 0-416,0 0-1474,0 20-833,0-20-1409</inkml:trace>
  <inkml:trace contextRef="#ctx0" brushRef="#br1" timeOffset="42607.437">16000 8326 7334,'18'0'1890,"-18"0"-673,0-20 1442,-18 20-737,18 0-1186,0 0-447,-21 0-129,1 0 96,0 0-96,0 0-96,-19 0-64,-21 20 0,21-20 0,-22 0-64,3 19 0,-1-19 96,-2 20-32,22-20-64,-21 21 32,40-21 64,-19 19-64,19-19 0,0 0-32,20 20 32,0-20-32,0 20 64,0-20 0,0 19 32,0-19 0,20 21 0,-20-21-32,0 20 0,0-1 0,20 1 0,-20 0 64,-20 20-96,20 0 32,0 19 32,0-19 0,0 20-64,0-1 64,0-19-32,0-1 0,20 1 0,-20 0 64,20-20-32,-20 0 256,0 0-31,19-20 31,-19 0-160,20 19-64,-20-19-64,20 0-64,0 0-128,-20 0-160,39 0-97,-19 0 1,20 0 63,-1-19 97,2 19 96,-1 0 64,-1 0 0,21 0 96,-21 0 0,1 0-32,-1 0 64,1 0 96,1 0 64,-23 0 128,2 0 128,0 0 65,-20 0-193,21 0 0,-21 0 161,0-20-65,0 20 97,0-20-97,0-20 129,0 20-257,0-20-32,0-19 0,0-1-64,-21 1-31,21-1-33,-20-20-96,20 41-32,0-1 0,0 1-65,0 19-223,0-1-288,0 21-449,0 0-577,0 0-832,0 0-737,0 21-6022</inkml:trace>
  <inkml:trace contextRef="#ctx0" brushRef="#br1" timeOffset="43429.4841">17607 7629 4548,'0'0'1601,"0"0"-832,0 0-128,0 21 1120,0-21-351,0 40-289,0-20-128,0 19-64,0 21 256,-20-1-224,20 21-289,-20 0-480,0-1-96,20 0-63,-19-19-66,19 0-63,0-21-64,0-19 128,0 20-96,0-40-128,0 20-321,0-20-800,0 0-993,0 0-1154,0-20-4803</inkml:trace>
  <inkml:trace contextRef="#ctx0" brushRef="#br1" timeOffset="43898.5109">17389 7968 3267,'0'0'1793,"0"-20"161,0 20 833,0 0-225,0 0-1313,0 0-736,0 0-257,0 0 128,0 0 97,0 0 95,20-20-255,-20 20-97,20-20-64,-20 20-64,19-20 0,-19 0 64,20 20 1,-20-19-129,20-1 0,0 20-32,0-20-32,-1 0-64,1 0-1,20 0-95,-20 1 32,-1-1-64,1 0-96,0 0 127,0 0 129,-20 20 64,0 0-32,0 20 128,0 0 161,0 0-1,0 19-64,0 1-160,21 0-32,-3-1-192,2-19-641,1 20-1281,-1-20-2114</inkml:trace>
  <inkml:trace contextRef="#ctx0" brushRef="#br1" timeOffset="46548.6624">18660 4669 6213,'59'0'-1409,"-19"0"897,-21 0 768,21 0-448,-20 0-3396</inkml:trace>
  <inkml:trace contextRef="#ctx0" brushRef="#br1" timeOffset="46920.6837">18739 4570 3555,'-20'0'2787,"20"0"-3012,-20 20 289,0-20 321,1 19-257,-21 2-64,-1-2-32,21 1 288,-19 0 225,19-1 191,0-19 225,0 21-96,1-1-448,19-20 255,0 19 321,19 2-160,21-2-385,1 2-352,-3-21-256,23 20-256,-22-20-385,1 19-512,0-19-1314,-21 0-5731</inkml:trace>
  <inkml:trace contextRef="#ctx0" brushRef="#br1" timeOffset="47447.7138">18480 5226 7302,'0'20'929,"20"-20"-96,0 0 929,19 0-417,-19 20-704,21-20-353,18 0-128,-19 0 96,0 0-160,-21 0-448,21 0-1281,-40 0-1731</inkml:trace>
  <inkml:trace contextRef="#ctx0" brushRef="#br1" timeOffset="47750.7311">18660 5147 7366,'19'0'801,"-19"0"-1505,0 0 2433,-19 19-416,-1 1-1088,-21 1 95,21-2 577,0 1-193,2 0-255,-3-1 127,1 2-223,20-1-97,0-20-96,0 19 128,0-19 65,20 20-1,1-20-192,-3 19-192,2-19-224,0 0-385,21 0-448,-21 21-384,19-21-1314</inkml:trace>
  <inkml:trace contextRef="#ctx0" brushRef="#br1" timeOffset="48139.7534">18480 5822 11947,'20'0'-224,"0"0"1024,1 20 866,17-20-705,3 0-449,-1 0-287,19 0-193,-19 0-193,-1 0-543,-19 0-1090,20 0-1665,-40-20-4517</inkml:trace>
  <inkml:trace contextRef="#ctx0" brushRef="#br1" timeOffset="48413.7691">18640 5742 8584,'0'0'192,"0"0"-384,0 0 1857,-20 20-1120,-1 1-257,1-1 32,0-1 257,2 1 416,-3-20-192,21 19-193,0 2-159,0-21-161,0 20 0,0-1-64,21-19-224,17 20-96,-18-20-352,21 0-737,-21 0-1346,19 0-2241</inkml:trace>
  <inkml:trace contextRef="#ctx0" brushRef="#br1" timeOffset="48788.7905">18599 6239 10537,'-20'0'4100,"20"0"-4196,0 0 865,0 0 320,0 0-448,20 21-161,1-21-320,19 19 193,-1-19-97,-19 20-192,20-20-288,-1 0-353,-19 20-768,0-20-769,0 0-1442,-1-20-3138</inkml:trace>
  <inkml:trace contextRef="#ctx0" brushRef="#br1" timeOffset="49062.8063">18719 6200 5541,'0'0'993,"0"-21"-577,0 21 1890,0 0-1377,-20 21-961,0-21 32,1 19 417,-21 22 319,-1-22-95,21 1 128,-19 0-97,19-1-95,20 22-257,0-41-160,0 19 289,0 1-33,41 0-288,-23-20-192,22 20-192,1-20-513,-21 0-1345,-1 0-1890</inkml:trace>
  <inkml:trace contextRef="#ctx0" brushRef="#br1" timeOffset="49348.8225">18500 6677 10473,'20'0'577,"-20"19"-97,21-19 1474,17 0-480,-18 0-802,21 21-544,-21-21-160,19 0-256,1 0-929,-20 19-1474,-1-19-2273</inkml:trace>
  <inkml:trace contextRef="#ctx0" brushRef="#br1" timeOffset="49619.8381">18660 6618 9128,'-20'0'-1377,"0"0"128,20 19 2338,-21-19 544,1 19-704,0 2-545,2-2 962,-3 2 95,1-2-576,20 1-577,0 20-192,20-20-128,1 0 32,17-20-256,-18 19-96,21 1-97,-2-20-384,1 0 289,-20 0-289,19 0-1377</inkml:trace>
  <inkml:trace contextRef="#ctx0" brushRef="#br1" timeOffset="51097.9226">4009 4669 13869,'0'0'576,"0"0"-928,0 0 1153,19 0 384,21 20-705,-20-20-320,19 0-64,1 0-32,1 0-320,-3 0-256,3-20-641,-3 20-993,-17 0-641,-1-20-288,0 20-1922</inkml:trace>
  <inkml:trace contextRef="#ctx0" brushRef="#br1" timeOffset="51284.9333">4267 4590 5893,'-21'0'1057,"1"0"-160,20 0 224,20 19-32,-20-19-352,41 0-545,-21 21-128,19-21 32,1 0 0,-20 19 32,-1-19-192,1 20 32,-20 0 288,0-1-31,-20 2-257,1-1-129,-21-1-223,-1 21-1410,3-19-5220</inkml:trace>
  <inkml:trace contextRef="#ctx0" brushRef="#br1" timeOffset="51667.9553">3989 5186 4452,'20'0'10217,"-20"0"-10537,19 0 544,1 0 385,20 0-65,-20 0-351,19 21-193,1-21-385,-1 19-480,2-19-512,-1 0-1089,-1 0-2819</inkml:trace>
  <inkml:trace contextRef="#ctx0" brushRef="#br1" timeOffset="51904.9688">4187 5166 10345,'39'0'-128,"2"0"96,-21 0 641,18 20 832,-17-20-576,-1 0-673,20 21 32,-40-21 449,19 19 32,-19 1-353,0 0-32,-19-1-64,-1 2-352,0-21-544,-21 20-1698,23-1-3044</inkml:trace>
  <inkml:trace contextRef="#ctx0" brushRef="#br1" timeOffset="52287.9906">4028 5762 12908,'20'0'1377,"-20"0"-2274,20 0 1217,0 0 770,0 21-33,19-21-737,-19 20-224,21-20-96,-3 0-160,3 0-577,-21 0-1249,19 0-2530</inkml:trace>
  <inkml:trace contextRef="#ctx0" brushRef="#br1" timeOffset="52518.0038">4267 5703 10249,'-21'20'1858,"42"-20"-2114,-21 19 640,20-19 993,18 20-159,-17-20-674,19 0-256,-20 21-192,19-21-32,-19 0-96,-20 0-96,0 20 64,20-20 128,-40 19 0,20-19-288,-20 20-545,-19-1-1056,19-19-2147</inkml:trace>
  <inkml:trace contextRef="#ctx0" brushRef="#br1" timeOffset="52793.0195">4028 6239 13676,'0'0'289,"0"0"-1122,20 0 1730,0 0 288,20 0-641,-1 0-415,1 0-161,-1 0-193,-19 0-223,21 0-865,-3 0-1826,-17-20-3043</inkml:trace>
  <inkml:trace contextRef="#ctx0" brushRef="#br1" timeOffset="53024.0328">4287 6120 11434,'0'20'1698,"0"-20"-2467,20 0 1154,-2 0 832,3 0-320,-1 20-833,0-20-64,0 19 0,-1 2 96,1-2 0,-20 1 0,0 1 0,0-2-32,-20 1-96,1 0-256,-1-20-993,0 0-2371</inkml:trace>
  <inkml:trace contextRef="#ctx0" brushRef="#br1" timeOffset="53420.0555">4187 6717 12619,'-20'19'2243,"40"-19"-2916,1 0 929,-3 20 513,2-20-32,21 0-577,-3 0-513,3 0-255,-1 0-353,-1-20-769,-19 20-1601</inkml:trace>
  <inkml:trace contextRef="#ctx0" brushRef="#br1" timeOffset="53651.0686">4346 6637 10570,'0'19'576,"0"-19"-1377,20 0 1986,0 0 193,19 0-802,1 0-352,0 0-159,-1 21-33,-19-21-64,0 19 0,1 2-1,-1-21 1,-20 19 129,-20 1 287,-1 0-64,1 0-224,0 0-384,-19 0-1057,-1-1-2115</inkml:trace>
  <inkml:trace contextRef="#ctx0" brushRef="#br1" timeOffset="62091.5515">17131 10273 6630,'0'20'320,"0"-20"-832,0 0 608,0 20 480,0-20 385,0 20-256,0-20 64,-20 20 127,0-1 225,20-19-128,-20 21-32,0-21-128,1 19-224,-1-19-225,20 0-192,-20 20-96,0-20-96,-1 0 32,3 0-32,-2 20 0,-21-20-32,21 0 32,0 20 32,-19-20-32,-1 20 0,-19-20 0,-1 19 32,1-19-32,0 21-32,-22-2-96,2-19-64,0 20 96,0 1 96,-20-21-32,0 19 64,-1 1-32,1-20 0,18 20 0,-18-1-32,0-19 64,0 0-32,20 21-96,-21-21 0,1 0-128,0 20-97,0-20 1,20 0-96,-20 0 223,19 0-95,0 0-64,-19 0 192,20 0 96,-21 0 64,1 0 0,0 19 96,0-19 32,-1 0-160,21 0 96,-20 0 0,20 20 0,-22-20-64,2 0 0,20 0 32,-20 20-64,0-20 32,-1 0-32,-19 20 0,20-20 64,0 20-32,-1-20 0,-19 0 0,20 20 32,0-20 0,-1 0-64,-18 0 96,19 0 96,-20 0-128,20 0 128,-1 19-64,1-19-32,-20 0-64,20 0 0,-1 20 32,-19-20-64,0 0 64,19 0-32,-19 0-32,20 0 32,0 0 65,-1 0 95,1 0 160,-20 0 0,20 0 1,-21 0-97,21 0-96,-19-20-32,19 20-160,0 0 128,-21 0-64,21-19 0,-20 19 0,-1-20 0,1 20 32,0-20 32,1 20 96,-22 0 193,21 0 31,-21-20 32,22 20-63,-21 0-97,-1 0-128,2 0-96,-1 0-32,-1 0-32,-18-20 64,19 20-32,-19 0 0,-1 0 0,0-20-32,1 20 64,-2 0 0,2 0 0,-2-19-64,2 19 96,-2-20 32,2 20-32,0-21 128,-22 21-192,22-19 97,-2 19-129,2-20 64,0 0-161,-2 20 161,-18-19-32,18 19-96,-18 0-32,20-21 128,18 21 0,-18-20 0,19 20 0,-19 0 0,18 0 128,-18 0-128,18 0 32,1 0-64,20 0 64,-19 0-32,-2 0-32,21 0 0,1 0-64,19 0 32,18 20 32,22-20-32,-1 21-32,-40-21 32,1 19 64,0 1 0,0 0 0,0 20 32,19-20-32,1 19 0,0 1 0,19-20 0,1 39 0,19-19-32,-19 0 64,39-1 0,-21 1 32,23 1 64,-2-2 64,-1 1-96,1 0 97,20-1-97,0 1 32,0-1-128,20 1 128,-20 0-192,21-1 128,-1-18-32,-2 19 32,2 0-64,1-1 64,19-19-160,-1 20 64,1-20 32,-1-1-32,-19 1 64,20 0-64,-1 0 128,-19-20-96,0 0-96,0 20-256,-20-20-257,21 0-448,-21 0-865,0-20-1185,0 20-3042</inkml:trace>
  <inkml:trace contextRef="#ctx0" brushRef="#br1" timeOffset="62394.5688">1250 11545 12780,'-21'0'961,"21"0"-1090,0 20 866,0-20 448,0 0-800,21 20-97,-1-20-32,-2 20 64,23 0-63,-1-20-129,-1 20-96,21-20-64,-21 19 64,21-19-64,-21 20-32,-19-20 0,21 20 96,-41-20 576,0 20-95,0-20-225,-21 20 32,1 0 129,-20 19-449,-19-19-64,19 20-257,1-20-928,-1 20-1666,1-2-4676</inkml:trace>
  <inkml:trace contextRef="#ctx0" brushRef="#br1" timeOffset="63524.6333">5060 12438 1345,'0'0'2594,"0"0"65,-20 0-353,20 0-608,0 0-257,0 0-96,0 0-288,-18 0-160,18 0-160,0 0-129,0 0-31,0 0-321,0 0-128,0 0 225,0 0 63,18 21 32,2-21-159,0 0-65,21 0-64,-2 20-96,1-20 32,19 0-64,1 0-256,-1 0 544,2 0-320,18 0 0,-41 0-32,23 0 32,-22 0 0,1 0 0,-20 0 0,19 0-416,-19 0 544,-20 0-801,20 20 481,-20-20-352,0 0-449,20 0-1121,-20 19-1922,0-19-6694</inkml:trace>
  <inkml:trace contextRef="#ctx0" brushRef="#br1" timeOffset="65316.7359">10559 12300 1377,'0'0'1089,"21"0"-32,-21 0 544,0 0-95,20 0-161,0 0-96,-20 0 0,18 0-95,3-20-97,-1 20-225,0 0-159,19 0-193,1 0-191,0 0-97,-1 0-96,1 0 0,19 0-64,-18 0 32,17 0-96,-17 20 64,18-20 0,-19 0 32,19 0-64,-19 19-32,1-19 0,-3 0-192,-18 0-192,1 0 31,-1 0-31,-2 0-321,3 0-832,-21 0-1570</inkml:trace>
  <inkml:trace contextRef="#ctx0" brushRef="#br1" timeOffset="66131.7825">12465 12339 8263,'-19'0'1698,"19"0"192,0 0-225,0 0-640,0 0-352,0 0-193,0 0-63,19 0 63,1 0-95,20 0-97,-20 0-32,39 0-160,-18 0 0,17 0 32,-17 0-128,18 0 193,1 0-97,-1 0 32,0 0 32,-19 0 32,1 0 32,-23 0-192,2 0 32,1 0-160,-21 0-64,0 0-192,0 0-129,0 0-159,0 0-193,0 21-576,0-21-930,0 0-2017</inkml:trace>
  <inkml:trace contextRef="#ctx0" brushRef="#br1" timeOffset="67910.8843">6411 13750 5124,'20'0'128,"0"0"865,-1 0 417,1 0-1,20 0-384,-20 0-416,19 0-417,1 0-128,-20 0-192,19 0-609,-19 0-1889</inkml:trace>
  <inkml:trace contextRef="#ctx0" brushRef="#br1" timeOffset="68884.9399">10104 13711 2146,'0'19'1921,"0"-19"257,0 0-160,0 0-865,0 0-384,0 0 96,0 0-256,0 0-289,0 0-160,18 0 0,-18 0 64,20 0-96,0 0-31,21-19-33,-2 19 64,1 0-128,19 0-32,1 0 64,-1 0-64,20 0 32,2 0 0,-2 0 0,20 0 0,20 0 32,-19 0-64,38 19 96,-19-19 32,21 0 160,18 0 64,-19 0 1,19 0 31,2 0-32,18 0 1,-19 0-65,20 0-32,-21 0-64,21 0-32,-20 0-32,20-19-96,-21 19 0,2 0 0,-21 0-128,-1 0-32,2-20 96,-2 20 32,-19 0 0,0 0-32,1-20-96,-21 20-96,-20 0-769,0-20-1025,-18 20-1954</inkml:trace>
  <inkml:trace contextRef="#ctx0" brushRef="#br2" timeOffset="76718.3881">17865 4490 480,'0'0'1505,"0"0"-319,0 0-226,0-19 97,0 19-320,0 0-224,0 0-1,0 0 161,0 0-1,0 0-159,0 0-225,0 0 129,0 0 127,0 0-31,20 0-1,-20 0 129,0 0 127,0 0-223,0 0-193,0 0 33,0 0 63,-20 0-96,20 0 33,0 0-161,0-20 32,0 20-32,-19 0 1,19 0-225,0 0 32,-20-20-32,20 20 0,-20 0 0,20 0-32,-20 0 0,-1-20-1,1 20 1,-19 0-32,19 0 32,0 0 0,-19 0 32,19 20-32,-20-20 32,1 0 0,19 0-64,-20 20 32,20-20-32,1 0 64,-21 20-32,19-20 32,1 0 0,2 19-32,-2-19 64,20 0-32,-21 20 0,1-20 0,0 0-32,20 20-32,-19-20 32,19 20 32,0-20 32,-20 20-32,20-20 0,-20 20 0,20-20-32,0 19 32,0-19 32,-20 21-32,20-2 0,0-19 0,0 20 32,0-20 64,0 20 64,0-20-32,0 19-31,0 2-1,20-21-64,-20 20-32,20-20 96,-20 19-128,20-19-32,-20 21 128,19-21-128,1 19 64,0-19 64,1 21-160,-1-21 64,-2 20-32,2-20 31,1 0-159,-1 19 64,0-19-64,-1 20 0,1-20 32,20 0 32,-20 0 63,-1 0 1,1 0 32,0 0-96,0 0 64,0 0 64,-1 0-32,1 0 32,0 0 0,0 0 0,1 0 0,-3 0 0,2 0 32,1 0-32,-1-20 0,0 20 64,0 0-32,-1 0 96,1-19 33,0 19 63,-20 0 32,20-20-32,0 20-32,-20-21 97,19 21-65,-19 0-128,20-19-32,-20-2 32,0 21 96,20-19 129,-20-1-65,0-1 256,0 2 65,-20 19 128,20-20-257,0 0-256,-20 20-32,20-19-128,0-2 32,-19 21-64,19-19 0,-20-1 32,0 20 33,20-20 31,-20 0-96,0 0 0,1 20-129,-1 0-383,-20 0-897,-1 0-1410,23 0-4740</inkml:trace>
  <inkml:trace contextRef="#ctx0" brushRef="#br2" timeOffset="81787.678">8594 4431 2338,'0'0'-192,"0"0"-609,0 0 1025,-19 0 192,19 0-352,0 0 65,-20-20 1248,20 20 192,0 0-127,-20 0-33,20 0-352,0 0-512,0 0-353,-21 0-96,21 0 96,0 0 96,-20 0 1,20 0 223,-18-20 33,18 20-225,-20 0-128,-1 0 128,1 0 97,0 0-225,1 0 32,-1 0-64,-20 0 0,20 0-128,1-20 1,-1 20-1,0 0-32,-20 0-32,21 0-1,-1 0 1,-20 0 64,19 0-64,-17 0 32,18 20 32,-21-20 1,23 0-1,-23 0-32,1 0 0,21 0 0,-21 0 32,0 0 0,1 0 0,-1 0 64,-1 0 96,23 0-32,-23 0-64,1-20-64,1 20 32,-1 0-32,1 0-32,-1 0 0,0 0 0,1 0 32,-1 0-32,19 0 64,-17 0-64,-3 0 0,3 0 0,-3 0 0,1 0 32,1 0-32,-21-19 32,21 19-32,-1 0 0,-1 0-32,3 0 32,-3 0-32,3 0-32,-3 0 32,1 0 32,1 0 0,-1 0 0,1 0 32,-21 0-32,21 0 0,-1 0 64,-19 0-64,18 0 32,-17 0 32,17 0-32,1 0 129,1 0 31,-1 0-96,0 0-64,1 0 64,-2 0-96,3 0 0,18 0 32,-21 0-64,2 0 32,-1 0 0,20 19-96,-19-19 96,-1 0-32,20 0 32,-19 0 32,-1 20-32,20-20-32,-19 0 0,-1 0 64,19 20-64,-17-20-32,-3 0 0,1 20 32,20-20 32,-19 20-64,19-20 32,0 20-64,0-20-161,1 19 129,-1-19 64,0 20-32,0 0 32,20-20 32,-21 20 64,3 0-32,18 0 32,-20-1-32,20 2 0,-21-2 0,21-19 0,0 20 32,0 0 64,-20-1-32,20-19-32,0 21 0,0-1 0,0-20-32,20 19 32,-20 2 64,0-21-64,21 19 32,-21-19 33,0 21-1,20-21 32,-20 20 0,18-20 32,3 0-32,-1 19 0,0-19-32,19 0 0,-19 20-96,20-20 33,-20 0-33,19 0-33,-19 20 33,20-20 0,-19 0 0,17 0 0,3 0-32,-3 0 0,3 0 0,-1 0-64,-1 0 0,-19 0 0,20 0-32,-1 0 32,1 0 128,19-20-128,-18 20 96,-3 0 0,3-20-64,18 20 32,-19 0-64,0 0 32,-1 0 32,1 0 32,1 0 0,17-19 0,-17 19 96,18 0-96,-19 0 0,-1-20-32,21 20-32,-21 0-321,1 0-191,-1 0 31,1 0 129,1 0 63,18 0 161,-19 0 192,-1 0 0,1 0 0,-1 0-32,1 0 32,0 0 0,-1 0 0,1 0-64,1 0 64,-3 0 0,23 0 64,-22 0 32,21 0 129,-21 0-193,1 0 64,-1 0-96,1 0 0,-20 0-32,19 0-32,1 0 64,-19 0 0,17 0 0,3 20 0,-21-20 0,0 0-32,19 0 64,-19 0-32,20 19-32,-20-19 64,19 0-32,1 0 0,-1 0 64,2 20-32,-1-20 64,-1 0 256,-19 0 32,20 0-159,-1 0-161,1 0-32,-1 0-32,1 0 0,0 0 0,-1 0 96,2 0-64,-21 0 0,18 0 32,3 0 32,-2 0 64,1 0-128,-20 0 32,20 0 160,-1 0-31,1 0-1,-1 0 64,1 0 0,1 0 129,-2-20-97,1 20 64,-1 0-95,1 0-193,0 0 0,-1 0-64,-19 0-32,20-19 0,-1 19 32,1 0 0,-1 0 32,2 0-32,-1 0 0,-1 0 32,1 0 0,0 0-32,-1 0 0,1 0-32,-20 0-64,19-20-65,-19 20 33,1 0-192,17-21 0,-18 21-1,1-19-31,-1 19 0,0-21 224,-20 2 96,0 19 64,0 0 32,19-20-96,-19 20 0,0 0 0,0-21-65,0 21-127,0 0 0,0-19 192,0 19-64,0-20 32,0 20 96,-19-20 0,19 1 64,-20 19-128,0-21 32,-1 2-64,1 19 64,-18-20 64,17 0 0,-19 20-32,1-20-32,-1 0 96,-19 0 0,19 20-96,-19-19 32,-2 19 32,-18-20-128,20 20 32,-1-20 0,-19 20-192,20 0-353,-22 0 129,22 0-1666,-20 20-6918</inkml:trace>
  <inkml:trace contextRef="#ctx0" brushRef="#br2" timeOffset="86887.9697">12744 3894 3427,'-20'0'2242,"20"-19"-2178,0 19 545,0 0 383,-21-21-159,21 21 128,0 0 577,-20 0 191,0-19-576,20 19-608,-18 0-321,18 0-224,-21 0-32,1 0-128,20 0-64,-20 0 96,0 19 96,1-19 32,19 21-33,-20-21 66,0 19-1,0 1 0,20 0 0,-20 0-32,1 0 0,19 0-32,-20-1 0,0 22 64,20-22 0,-20 1 0,20 0-32,-20 20 32,20-21-32,0 21-32,-19-20 32,19 20 0,-20-21 0,20 21 32,0-19-32,-20 18 64,20 1 128,0-20 32,-21 19-128,21-19-64,-20 20 96,20-20-96,0 19 32,0-18-32,-18 18-32,18 0 0,0-18 0,0 18 0,0 1 33,0 1-33,0-2 64,0-19-64,0 20 0,0-1 128,0 1-224,0 0 128,-20 0 32,20-21 192,0 21-160,0 1 64,0-2-128,0 0 0,0 2-32,0-2 64,0 1 0,0 0-32,0-1 64,20 1 129,-20 0-65,0 19 0,0-19-96,18 0 0,-18-1-32,0 2-32,0-2 64,20 0-64,-20 2 0,0-2 32,21 1 0,-21 0 0,20-1-32,-20 1 0,0 0 32,0-1 32,20 1 97,-20 1-33,0-2 32,0 0 64,0 2-224,0-2 96,0 1-128,0 0 32,19-1 0,-19 1 64,0 1-32,0-3-32,0 2 96,20 0 0,-20 0-64,0 0 0,0-20 32,0 19-64,20 1 65,-20 0-33,0-1-64,0-19 64,0 20 32,0-20-32,0 20-32,0-21 96,0 2-96,0 18 0,20-19 64,-20 20-32,0-21-64,0 1 64,0 0-64,0 0 64,20-20-32,-20 20 0,0 0 32,19-20 96,-19 19-256,20-19 224,-20 0-64,20 20-32,-20-20-96,20 0 96,-20 0 0,20 0-64,-1 0 64,1-20-32,-20 20 64,20 0-32,0 0 0,1-19-32,-3 19 64,2-20 0,-20 20-32,20-20-32,1 20 64,-1-20 96,-2 0-224,3 0 64,-1 20 64,0-19 64,0-1-192,-20 0 128,20 0-32,-1 0 32,-19 1-32,20-2 64,-20-19 32,0 21-128,20-1 128,-20-20-96,0 0 32,20 21-64,-20-21 64,20 0-32,-20 1-32,0-1 64,19 0 32,-19 1-64,0 18 192,0-19-31,20 21-33,-20-21 32,0 20-64,0-20 32,20 1-32,-20-1-64,20 20 32,-20-20 0,21 1 129,-21-1-1,18 0-96,2 0 64,-20 1-96,21-1 32,-21 0-96,20-20 128,0 21-192,-20-1 64,18 0 64,-18-19-32,21 19-64,-21-19 64,20 18 0,0-17-32,-20 17 64,20-18-64,-20 19 32,0-20 0,19 1 0,-19 18-32,0-17-64,20-2 64,-20 20 64,0-20-96,0 20 64,20-19-32,-20 19 97,0 0-130,0 1-223,0-21 609,0 21-321,0-2-64,-20-18 64,20 18-32,0 2-64,0 0 128,0-1 0,0 0-64,-20 0-64,20 1 96,0 19-96,0-20 128,-19 20-64,19-19-32,0-1 32,0 19 32,-20 2-64,20-21 64,0 20-64,-20 0 32,20-19 0,0 18 0,-20-18-64,20 19 32,-21 1 32,3-22 96,18 22 0,0 19-128,-20-20 64,0 0-64,20 20 32,-21-20-32,21 20 0,-20-20 32,2 20 0,-3-20-32,1 20 0,0-19 64,-19 19 0,19 0-32,-20-21-96,20 21 96,-19 0-33,19 0-31,0 0 96,0 0-64,-1 0-96,3 0-288,18 0-65,0 0 129,-20 0-641,20 21-1954,-21-2-2209</inkml:trace>
  <inkml:trace contextRef="#ctx0" brushRef="#br2" timeOffset="89830.138">5597 4471 256,'20'-20'2562,"-20"20"641,0 0-1121,0-20-672,-20 20 31,20 0-672,0 0-1,-20 0 33,20 0-64,-21 0 128,3 0-65,-2-20-287,0 20-193,-21 0-320,23 0 32,-23 20-64,1-20-32,1 20 0,-1-20-32,20 20 32,0-1 0,1 1 32,19 20 0,-20-20-96,20 19-129,0-18-127,20-2 0,-20 21 288,19 0 64,-19-20 0,20 20 32,0-21-33,0 22-191,19-22 32,-19 1 32,20 0 96,1-20 128,-3 0-32,23 0-64,-22 0 0,1-20-32,-1 0-288,1 1-193,0-1 97,-1-1 351,-19 2 162,-20-2 127,20-18 192,-20 18 129,0-18 159,0 0 65,-20-1 32,-20 20-449,21-20-64,-21 0 161,20 21-161,-19-1-224,-1 0-96,-19 0 0,19 20-96,-19 0-321,18 0-63,1 0-65,1 20-288,-1 0 0,20 0 321,0 19 159,-19-19 225,19 20 128,0-1 0,20-18-32,0 18 0,0 0-224,0 2-97,0-1 1,20 0 96,0-20 223,19 19 65,-19 1-64,0-20 96,20 19 0,-21-19-96,21-20 64,0 20 64,-1-20 256,2 0 417,-1-20 0,-1 0-161,1 1-63,-20-21-97,19 0 417,-19 20-160,0-19-129,0 18 97,-1-19-257,-19 21-96,0-1 96,0-20-159,0 20-1,0 0 64,0 1 128,-19-2 1,-1-18-65,20 19 0,-20 0 1,0 0-225,20 0 160,-20 1-128,1-1-32,-1 0 32,0 0 1,0 0-129,-1 20 0,-17-20 0,-3 20-97,3 0-31,-3 0 64,-19 20-192,21-20 160,-1 20-385,1 0-95,-1 20 288,20-21-97,-19 1 257,19 20 64,20 0 64,-21 0 0,21-1-32,21 21 0,-1-21-224,-2 1-257,23 1-127,-1-22-97,19 1 417,0 0 192,1-20 31,-1 20 1,2-20 96,-23-20 0,3 20 64,-1-20-32,-1 0-96,1 1 32,-20-1 32,-20-1 129,19-19 159,-19 21 320,0-22 1,-19 22-385,-1-21-160,-20-19-64,1 19-32,-1 20 352,-1-20 353,3 40-673,-3-19 0,3 19-64,-3 0-160,21 19-1378,0 1-2530,0 0-7397</inkml:trace>
  <inkml:trace contextRef="#ctx0" brushRef="#br2" timeOffset="91345.2247">12902 3954 6309,'0'0'4453,"0"-20"-5254,-20 20 1313,20 0 225,-19-20-224,-1 20-385,-20 0-96,-1 0 32,3 0 128,-3 0 96,-18 20 33,-1 0-33,21-20-192,-21 20-96,21 19-32,-1-19 32,20 1-32,1-2 32,-1 1-64,20 19 64,0-18 32,0-2 32,0 21 32,20-20 0,19 20 0,-19 0-32,20-21-192,-21 21 0,21-20-96,19 0 32,-19-20 31,19 20 65,-19-20 96,19-20 0,-18 0 0,19 0 0,-21 1 0,1-21 32,-1 19 161,1-18 127,-20-1 320,19 20 65,-39-19-32,20 18-161,-20-18 257,-20 19-192,2-20-161,-3 20 289,1-19-129,-20 19-288,21 0-159,-21 0-226,20 0 226,-19 1-290,-1-2 65,0 21-32,19 0 0,-17 0 0,-3 0 0,3 21 32,-3-2-417,21 1 161,0 20-64,1-20-97,-1 19 1,0 2 127,0-2 1,20-19 96,0 20-65,0-1 65,0 1 32,20 0 160,0 0-385,0-21-288,19 21-416,-19-20 96,21 20-96,-3-40-192,3 20 224,-3-20 672,3 0 97,-1 0 384,-20-20 352,19 0 545,1 0 0,-1 0 352,-19 1 737,20-21-513,-19 19-384,-3-18 129,-18 19-386,0-20-255,0 1-417,0-1 96,-18 20-31,-3-19-1,1-2 32,0 2-96,-19-1-32,19 20 97,-20 0-161,1 1-161,-1 19 97,-21 0-128,23 0-32,-23 0 32,2 19 64,19-19-128,21 20-257,-21 0-159,20 0 223,0 0 193,1 0-96,19-1-641,0 22-544,0-22-930,0 1-3010</inkml:trace>
  <inkml:trace contextRef="#ctx0" brushRef="#br2" timeOffset="93530.3497">6271 4451 1249,'0'0'6117,"0"0"-5892,0 0 1152,0-20 225,0 20-1218,0 0-384,0 0 0,0-20 96,-18 20 128,18 0 64,0 0 65,0 0-225,-21 0-32,21 0 64,0 0 128,-20 0-127,20 0-65,-20 0-32,0 20-128,20-20 32,-20 0-32,1 20 32,-21 0-65,20-1-95,0 1 64,1 0 64,-1 20 32,20-20 32,-20 20 0,20-1 96,0-19 0,20 20 32,0-20-32,-1 20 129,1-21-129,20 2-128,-1-21-32,21 20-32,-19-20 32,-3 0-33,23 0-63,-22 0-32,1 0 64,-1-20-32,-19 20 128,20-21 96,-20-19 64,-1 21 288,-19-22 161,0 22 256,0-21-129,0 0-319,-19 1-65,-1-1 321,0 0 63,0 21 129,0-1-128,-19 0-385,-1 0-288,19 0-96,-38 20 0,19 0-64,1 0-321,-1 20-479,20 0-322,-19 0 193,19 0 0,-20-1 289,20 21 159,1 0 193,-1-20 256,20 20 160,-20-1-33,20 0-31,0 2-288,20-1-705,0 0-865,-1-20-384,1 19 96,0-19 192,20 0 385</inkml:trace>
  <inkml:trace contextRef="#ctx0" brushRef="#br2" timeOffset="93740.3617">6411 4908 928,'79'-59'1602,"-59"39"160,20-20 512,-21 19-577,-19-18-608,20 18-160,-20-18-192,0 0-321,-20 18-352,1-38-64,-21 19 32,0 1 417,-19 19 1152,0 0-319,-2 20-450,23 0-543,-23 0-321,21 20-321,1 0-1216,19-1-1890,0 1-5382</inkml:trace>
  <inkml:trace contextRef="#ctx0" brushRef="#br2" timeOffset="95297.4507">12882 4590 2146,'0'0'2722,"0"0"-2049,0-20 2145,0 20-287,0 0-1154,-19-20 257,19 0-289,-20 20-544,20-20-353,-20 20-192,0 0-63,0-20-225,-19 20-97,-2 0 129,1 20-96,1-20 0,-1 20 0,1 0-160,19-20 64,-20 20-65,20 19 129,1-18 0,-1-2 64,0 21 32,20-21 32,0 22 96,0-22 0,0 21 96,20-19-95,0 18-33,-1-19 32,1 20-32,0-20 0,0 19 32,19-19-192,1-20 0,1 20-64,-3-20 31,3 0-63,18 0 192,1-20 0,-21 0 0,21 1 96,-21-21-192,1 20 513,1 0-193,-23-19 32,2 19 193,1-1 127,-21-19 33,0 21-33,0-1-191,-21-1-97,21-18-32,-20 19-128,-19-20-32,19 21 64,0-1-31,0 0-97,1 0 64,19 0-32,-40 0 32,20 20-96,0 0-32,-19 0-32,19-19 32,-20 19-32,19 19 32,3-19-96,-23 0-161,1 20-31,22-20 128,-23 20 0,21 0 31,-19 0 33,19 0 32,0-1-32,0 2 96,0-2 32,1 1-160,19 0 128,0 20 0,-20-20-64,20-1-128,0 21 95,20-19-31,-20 18 64,0 1-96,19-20 0,-19 20-64,20-21-321,0 21 33,0-20-97,0 0 96,19 0-31,1-20 95,-1 20 193,22-20 96,-23 0 96,23-20 64,-21 0-96,19 0 0,-19 0 96,-1 0 32,1-19 64,-1 19 32,-19-20 320,1 20-32,-21-19 193,0-2 256,0 22-32,0-21-225,-41 20 97,23-1 31,-3 2-159,-19-21-97,1 40-127,-1-19 63,20-2-224,-19 21-256,-1 0 96,20 0-128,0 0-128,20 0-289,-21 0-256,21 0-1056,0 21-2147,0-21-7623</inkml:trace>
  <inkml:trace contextRef="#ctx0" brushRef="#br2" timeOffset="96668.5292">6966 4471 5349,'20'-20'384,"-20"20"449,0 0 1921,0-20-832,-20 20-641,20 0-288,0 0-320,-19 0-321,-1 0-224,20 0-128,-20 0 0,-21 20-32,23-20 64,-2 20-64,0-1-64,-1 1 64,-17 0-32,38 0 96,-21 0-64,1 19-32,20-18 32,0 18 0,0-19 32,20 20-128,1-20-256,17 20-161,-17-21 257,37 2 224,-17-1 96,-1-20 32,19 0 64,-19 0 64,-1 0 64,1 0-192,1-20 0,-23 20 33,2-21 31,1 2 128,-21-21 224,20 20 161,-20-20 96,0 20-129,-20-19-448,20-1-63,-21 20 63,-17-20-64,18 20-32,-1 0 256,-19 1 64,21-1-223,-21 20-225,0 0-33,20 0 1,-19 0-320,-1 20-289,19-20-95,3 19 127,-22 1 192,19 0 129,1 20 128,2-20 128,18 20 32,-21-21 64,1 21 0,20 0-64,0-20 64,0 20-32,20-21-128,19 22-33,2-22 1,-1 1 128,-1 0 0,21 0 0,-21-20 64,21 0 32,-21-20 64,22 20 96,-23-40 0,3 21 65,-21-22 255,0 22-127,-2-21 95,-18-1 225,0 2-161,-18 0-191,-2-1-225,-21 0-96,3 0 32,-3 20 224,-18 1-64,19-1-96,0 20-96,-19 0-160,19 0 32,19 0-448,-17 20-1346,38-1-1185,-20 21-2530</inkml:trace>
  <inkml:trace contextRef="#ctx0" brushRef="#br2" timeOffset="98148.6137">12843 5226 7238,'0'-19'-384,"-20"19"961,20 0 1280,0 0-832,-20 0-128,20-21 32,-20 21 64,-1 0 0,3 0-449,-2-20-159,-1 20-97,-19 0-192,22 0-96,-23 0-64,1 20 32,1-20 0,-1 21-64,1-2 96,19 1-64,-20 0 64,20 20 0,1-20 0,19 19-192,-20-20-33,20 22 33,20-2 128,-1-19 32,1 20 32,20-20 0,-1 20-64,1-21 0,0-19 32,19 20 32,0-20-64,2 0 32,-2-20 32,-19 1 0,19-1-32,-19 0 64,0 0 32,-1-20 32,1 20 32,-19-19 96,-3 19 33,2-20 127,-20 20 193,0-19-1,0 18-63,-20 2-161,2-21 0,-23 21 129,1-2-257,1 1 64,-1 1-224,1-2-64,-21 21 64,19-19-128,3 19 64,-23 0-96,22 19 96,-1-19-192,1 21 96,-1-2 96,0 1-160,1 1-32,19-2 95,-20 21 97,21-21-192,-1 22 160,20-22 128,0 20-192,0 2 64,0-2 0,20-19-64,-1 20-384,1 0-225,20-20-160,-1 19 0,1-19 353,0 0 160,-1 1 95,22-21 129,-23 0-64,23 0 0,-22 0 0,21-21 31,-21 1 129,1 0 32,0-19 161,-1 19 319,-19-20 353,0 20 0,1-20-193,-21 1-159,0-2-289,-21 2-32,1 0-32,-20-1 321,1 0 127,-1 21-159,-19-22-33,-1 41-64,21-19 33,-22 19-353,23 0-97,-3 0-287,1 0-833,21 19-2467,-1 22-7014</inkml:trace>
  <inkml:trace contextRef="#ctx0" brushRef="#br2" timeOffset="99077.667">7880 4749 8776,'-20'-20'-32,"20"20"-481,0 0 673,0 0 1218,0-21-1,0 21-96,0 0 0,0 0-448,0 0-448,0 0-481,0 21-193,20-21-1472,-1 0-2083,-19 0-4644</inkml:trace>
  <inkml:trace contextRef="#ctx0" brushRef="#br2" timeOffset="99228.6756">8197 4749 5765,'0'19'5862,"0"-19"-7048,0 0 706,20 0 544,-20 0-1281,0 0-4292</inkml:trace>
  <inkml:trace contextRef="#ctx0" brushRef="#br2" timeOffset="100173.7297">9428 4550 8744,'-39'0'1025,"-1"0"-1410,19 0 353,1 0 321,-19 20 31,19 0-160,0-1-96,-19 2 192,39 18 225,-20 0-193,20 2-128,20-1-64,-1 0-64,1-20-224,41 19-32,-23-39 224,23 20 64,-22-20 288,21 0 193,-21-20 96,1 0 127,0-19-383,-21 18-33,1 2 128,0-21-95,1 20 255,-21-20-95,-21 0-33,1 21-159,-19-21-225,-1 0-32,0 20 0,-19 0 32,19 0-64,-19 1-64,-2 19-96,22 0 32,-1 19-256,1 1-65,-1 0 33,20 0-321,20 20 1,0 0 127,0-1-31,0-19-161,40 20-352,-20-1-416,19 1-1,1 1 513,19-22 192,-18 21 257,-3-20 352,3-20 96,-1 0 96,-1 0 64,1 0 128,-20-20 641,19 20-225,-19-20 321,0 0 448,-20-19 321,21 18-353,-21-19-416,-21 1-128,1-1-321,-19 0-319,-1 0 191,0 1 385,-19 19-97,19 0-416,-19 0-224,18 20-192,3 0-705,-3 20-2178,21 0-3747</inkml:trace>
  <inkml:trace contextRef="#ctx0" brushRef="#br2" timeOffset="101385.7989">12922 7093 3651,'0'-39'993,"0"19"1601,0 0 161,0 0-673,-20 0-64,20 1-385,-20-1-544,1 0-448,-1 0-257,0 20-191,-20-20-97,1 20-160,19 0 0,-21 0-33,3 20 33,-3-20 64,1 20-128,1 0 128,-1 19 0,20-19 128,-19 0-288,19 20 288,0-20-224,20-1 64,-20 21-32,20-19 96,0-2 32,20 21-32,-20 0 32,40-21-64,-20 21 32,-1-20-128,21 0 0,0 0 64,-1-20 32,1 0 0,19 0 96,-18 0-96,18-20 128,-19-20 1,0 20-1,-1-19 96,-19-1 0,0 20 0,0-19 193,-20-1-65,0 0-160,0 0 32,-20 0-128,0 1 33,0-1-97,-19 0 160,19 20-64,-40 1-128,21-1 160,-22 20-192,2 0-64,19 0 96,-19 20-32,19-1-64,1 1-160,19 20-1,-20-20-95,40 19 32,-20 1 31,20 0 97,20 20-32,0-20-32,0-1-193,19 1-159,1-1 63,0-19 193,-1 0 224,1 0 128,-1-20 32,1 0 32,1-20-32,-23 0 32,3 0 64,-1 1 64,-20-21-32,0 20-127,-20 0-482,-1-20-1473,-17 40-3971</inkml:trace>
  <inkml:trace contextRef="#ctx0" brushRef="#br2" timeOffset="102932.8874">9707 13691 672,'-20'20'5445,"20"-20"-5285,-21 0 2147,21 0 255,-20 0-992,20 0-193,-20 0 0,20 0-64,0 0-384,0 0-320,0 0-257,0 0-192,0 0 97,0 0-97,0 0 288,20 19-160,-20-19-63,41 0-1,-21 0 0,18 0-128,3 20 32,-2-20-32,21 0 32,-21 21-128,41-21 97,-21 0-65,20 0-32,0 0 32,2 0-64,-2 19 96,20-19-32,1 0-32,19 0 0,-20 20 0,20-20 32,-1 0-64,22 0 32,-21 0 64,21 0-128,-2 20 96,1-20-64,-1 0 64,22 0-32,-21 0 0,20 19-64,-1-19 128,1 0-96,-21 0 0,22 21-32,-2-21-32,2 0-97,-22 0 161,22 0-32,-21 0 64,-1 0 0,2 0 0,-2-21 0,-19 21 0,21 0 128,-21 0-160,0 0 32,-1-19 0,1 19 96,1 0-256,-21-20 224,0 20-64,0 0-384,-19 0-32,-20 0-449,-1 0-801,-39 0-1665,0 0-3748</inkml:trace>
  <inkml:trace contextRef="#ctx0" brushRef="#br2" timeOffset="105247.0197">9666 13750 6245,'-40'21'801,"40"-2"-769,-19-19 865,19 0 256,0 0-320,19 0-321,1 0-95,0 0 352,1 0-1,17 0 33,3 0-192,-1 0-97,19 0-192,-19 0-31,19-19-225,0 19 0,22 0 0,-2-21 32,0 1 128,0 20-96,1-19 0,20 19-32,-1-20-63,0 20 31,0 0-32,0 0-32,19-20 96,2 20-160,-1 0 224,0-20 64,21 20 0,-22 0-96,1 0-64,1 0 65,19 0-65,-1 0 32,2-20-32,-21 20 64,19 0 64,1 0-32,-19-20 128,19 20-95,-1 0-33,2 0-96,-2-19-64,-19 19 64,21 0 0,-21-20 0,19 20 32,-18-20 96,-1 20-128,0-20-64,-19 20 64,-1-20-32,-20 20-32,0 0-32,1-20-32,-21 20 64,-18 0-96,-3 0-64,3 0-224,-21 0-193,-20 0-288,0 0-1088,0 0-2243</inkml:trace>
  <inkml:trace contextRef="#ctx0" brushRef="#br2" timeOffset="106588.0964">17806 4510 1825,'20'0'929,"-20"-20"-512,0 20 1056,20 0 353,-20 0 31,0 0-31,0 0-32,0 0 128,-20-19-673,20 19-320,0 0-97,0 0-255,-20 0-193,20 0-95,0 0-33,-20-20-64,20 20-256,-21 0 32,1-20 128,2 20-128,-23 0 0,1 0 64,1 0-64,-21 20 0,21-20-32,-21 20-32,21-20 32,-22 19-96,23-19 32,-23 20 63,22 0 1,-1 0-32,20 0 96,-19 0-32,19 20 160,0-21-160,20 21-64,0-21 0,0 2-32,40-1 96,-1-1 32,1 2-64,0-2 32,-1 2-32,2-1 32,-3-1-32,23 1-160,-22 0-65,1-20 1,0 0 288,19 0 96,-19 0 0,19-20-32,-18 0-64,-3 1 0,3-1 0,-21-1 32,19 2 64,-19-2 0,0 21 33,0-19 127,-20-1 0,20 20-192,-20-21 32,0 2-32,0-1-64,0 20-32,0-20 160,0 1-160,0-2 64,0 2 97,-20-1 127,0 0-128,20 0 0,-40 20-32,21-20 64,-1 0-192,-20 1 160,-1 19-96,2-20 64,-1 20-96,1-20-64,-21 20 96,21 0-224,-1 20-705,20-20-640,-19 20-1570,19-1-3651</inkml:trace>
  <inkml:trace contextRef="#ctx0" brushRef="#br2" timeOffset="116569.6674">17706 5445 768,'-20'-20'1153,"20"20"-608,0 0 224,0 0-129,0 0-768,20 0-1602</inkml:trace>
  <inkml:trace contextRef="#ctx0" brushRef="#br3" timeOffset="121293.9376">17846 5087 1953,'0'0'1890,"0"0"416,0 0 129,0 0-770,0 0-480,0 0-64,0 0 65,0 0 31,0 0-353,0 0-351,0 0-97,0 0 1,0-20-129,0 20-32,0 0 225,0 0-161,-20 0-192,20 0-32,-20 0-32,20-20-64,-20 20-32,-1 0 64,1 0 32,2 0-96,-3-20 0,1 20 32,-20 0-32,21 0 0,-21 0 0,20 0 0,-19 0 32,-1 0 0,0 20 32,1-20-64,-2 0 32,3 20 32,-3-20 32,1 20-96,21-20 64,-21 20-32,0-20 0,21 19 0,-1 2 0,0-2-64,0-19 96,0 20 0,20 1-32,0-2 32,0-19 32,0 20 32,0-20-31,0 20-33,0-1 32,0-19-128,20 21 128,-20-1-96,20-1 160,0 1-32,0-1 32,-1 2-32,21-1-64,0-20 32,-1 20-160,2-20 96,-3 19 0,3-19-64,18 20 32,-19-20 64,19 0-128,21 0 160,-21 0-192,0 0 160,2-20-32,-21 20 0,-1 0 96,1-19-64,-1-1 32,-19 20 32,20-20 96,-20-1-32,-1 2 225,-19-1-65,0 1 32,0-22-384,0 22 353,0-1-161,0-19-32,-19 18 64,19 1 32,-20 1 129,0-2-129,0 2-128,0-1-32,1 20-224,-21-20-256,20 20-641,-19 20-321,19-20-576,-20 20-3619</inkml:trace>
  <inkml:trace contextRef="#ctx0" brushRef="#br3" timeOffset="125557.1815">6688 5047 3459,'20'0'1025,"-20"0"-737,0 0 1666,0 0-32,0 0-833,-20 0 128,20 0-448,0 0 95,0 0-191,-20 0-64,20 0-1,0 0-63,-19 0-129,19 0 1,-20 0-65,20 0-32,-20 0-64,20 0-127,-20 0 31,0 0 0,1 0-64,-1 0-96,-20 0 32,20 0-32,-19 0 96,-1 0 64,1 0-128,-2 0 64,1 0 96,1 0-159,-1 0 31,20 0 32,-19 0 0,-1 0-32,0 0 0,1 0-96,-2-20 160,21 20-160,-18 0 64,-3 0-64,2 0 0,-1 0-32,0 0 64,1 0 32,-1 0-64,1 0 32,-1 0 32,-1 0 0,3 20-32,-3-20-32,3 0 32,-3 0-64,-19 0 64,21 20-320,19-20 512,-20 0-224,1 20 32,19-20-32,-21 20 64,23-20-64,-23 19 64,21-19-32,0 21-64,-19-21 128,19 19-128,0 1 64,0-20-32,1 21 32,-1-2-97,0-19 33,0 20 0,20 0 128,0-1-64,-20-19-32,20 21-96,0-1 96,0-1 32,0 1 32,20-20-96,-20 19 224,20 2-128,-20-1 64,20-20-96,0 20 161,-1-1-97,1-19 0,20 20-96,-19-20 96,-3 20-32,22 0 0,1-20-64,-23 20 32,23-20 32,-1 20-64,19-20-64,-19 0 96,-1 20 32,1-20 0,1 0-96,18 19 128,-19-19-32,-1 0-64,1 0 32,19 0 64,-19 0-64,19 0 32,1 0 0,-1 0-32,20 0 0,-18 0-32,-2 0 128,20 0-96,2 0 32,-2-19 32,-20 19-192,20 0 192,-19 0-64,-1 0-96,1-20 0,-21 20-32,22 0 32,-2 0 0,-1 0 96,3-20-129,-22 20 161,21 0-64,-1 0 64,-19 0 0,19 0-96,-18-20 193,17 20-226,-17 0-31,18-20 96,-19 20-64,19 0 32,-19 0 64,1 0-64,-3 0 64,23-20-32,-22 20 96,1 0-32,-1 0-32,1-20 64,0 20-64,-20 0 0,19 0 0,1 0 0,-1-19 0,-19 19 0,21 0-32,-3 0 32,3 0-64,-1-20 160,-1 20-192,1 0 160,-1 0 0,-19 0-96,20 0 128,-1-20-96,1 20 0,-19 0 257,17 0-97,3 0-64,-1 0-32,-1 0-64,-19 0 0,20 0 32,-20 0 32,19 0-160,1 0 96,-1 0 32,1 0-64,1-21 128,-2 21-96,1 0 32,-1 0 0,1 0 0,-20 0 32,19 0-128,1 0-32,-20 0 224,19 0-192,1 0 128,1 0-32,-3 0 0,3 0 64,-3-19 32,3 19-32,-1 0-32,-1 0 33,1 0-33,0-20 0,-1 20-96,-19 0 224,1 0-160,-1-19 32,-20 19-64,18 0 96,2-20 0,-20 20-96,21-21 128,-21 21-160,20-19 32,-20 19 64,0-20 32,20 0-160,-20 20 128,0-19-64,0 19 160,0-21-320,-20 21 96,20-20 96,-20 20-64,20-19-96,-21-2 32,1 21 32,-18-19-96,17 19 160,1-20-32,-19 20 32,-1-20-96,0 20 96,1 0 0,-1-20-96,-19 20-353,-2 0 609,2-20-224,-1 20 64,-19-20-64,20 20 0,-1 0 32,-19 0 32,20 0-256,-2 0 544,2-20-480,0 20 192,-1 0-32,20 0 0,-19 0 0,0 0 0,-2 0 64,-18 0-32,0 0-64,0 0 64,-2 0-64,2 0 96,0 20-96,0-20 128,-1 0-320,1 0 159,20 20 1,-20-20 0,-2 0-192,2 0 544,0 0-256,0 0 0,0 20 0,-21-20-32,20 0 96,1 0 32,0 0-32,18 20-256,2-20-128,-20 0-96,19 20-577,-19-20-1121,20 0-1538</inkml:trace>
  <inkml:trace contextRef="#ctx0" brushRef="#br3" timeOffset="130341.4551">12803 3994 2274,'20'0'2498,"-20"0"161,0 0-33,0 0-736,0 0-641,0-20-384,0 20-96,0 0-161,0 0 1,0 0-65,0 0 1,-20-20-33,20 20-63,0 0 31,0-20-192,-20 20 1,20 0-225,-21-20-64,3 20-32,-2 0 0,-1-20 32,1 20 0,0 0-64,2 0 96,-3 0-32,21 0-32,-20 0 0,0 20-65,20-20 1,-20 20 96,1 0-32,-1 0 0,0 0 64,0-1 0,20 1-32,-20 1 0,1 18 0,19-19 0,-20 20 32,0-21-32,20 21 0,-20-20-32,20 20 64,-20 0-64,20-21 64,0 21 0,0 0 65,0 0-97,0-1 96,-19-19 0,19 20 64,0-20-96,0 19 32,0 1-96,0-20 0,-20 19 32,20-18 64,0 18-160,0-18-224,0 19 576,0-20-224,0 19-96,20-19 96,-20 20 64,0-20-160,0 19 96,0-19 64,0 0-224,0 20 192,-20-20 65,20 20-161,0-1 32,0 1 224,-20 0-224,20 0 64,0-1-96,0 0 0,-21 2 32,21-2-32,0 1 0,0 20 64,0-21-64,-20 21 96,20-20-128,0 19 160,0-18-160,0 17 32,0-17-32,0 18 96,0-19-64,0 19 0,20-19 0,-20 20-96,0-20 192,0 20 0,0-21-96,0 21-32,0-21 64,0 1-64,0 0 64,0-1 0,0 1-32,0 0 64,0 0 33,0 0-162,0 0 65,0-21 32,0 21-64,0 0 97,0-1-65,0 1 128,0 0-192,0-20 64,0 19 64,0 1 0,0 0-96,0 0 32,0 0 0,0-21-64,21 1 160,-21 20-96,0-20 0,0-1 0,0 1 32,0 0-32,0-20 32,0 20-64,0 0 32,0 0 32,0-20-32,20 19-32,-20-19 32,0 20 0,20-20 32,-20 0-64,19 0 128,-19 20-192,20-20 128,-20 0 0,20 0 64,0 0-32,0-20 0,-1 20-32,1-20 0,20 20 0,-20-19-32,-1 19 32,21-20-32,-20 0 96,1 0-96,17 20 128,-18-20-64,1 0-64,-1 1 129,-20-1-194,18 20 194,3-20-161,-21 0 64,20 0 32,-20 1-128,20-2 128,-20 2 32,20-21-96,0 20 0,-20-20 0,19 20 0,-19-19 0,20-1 64,0 20-64,-20-20 0,20 1 128,-20 19-224,0-20 160,20 1 32,-20-1-64,0 19-32,0-17 160,0-3-32,19 21 32,-19 0 33,0-19-1,0 19 0,0-20-160,20 0 64,-20 21-32,0-22 0,20 2-32,-20 0 0,0-2-32,20 1 64,-20 1-32,0-1 32,0 0 65,0 1-1,21-1-160,-21 0 64,0 1-32,0-2 128,0 2-224,18 0 64,-18-21 0,0 21 64,20-22-32,-20 22 32,21-1 128,-21-20-224,0 21 128,20-22-64,-20 22 96,0-21-96,0 21 0,0-21 128,0 21-224,0-1 96,0-20 64,0 20-32,0-19-32,0 19-384,0 0 928,0-20-544,-20 20 32,20 1-64,0-21 32,-21 21 32,21-21-64,0 20 64,-20 0-32,20-19-32,-18 19-32,18 1 64,0-1-32,-21 0 0,21 0 160,0 20-192,-20 0 160,20 0-192,-20 1 64,20-2-64,-20 21-64,20-19 128,-19-1-96,19 20-32,-20-20 192,0 1-96,0 19 32,0-21 32,1 1-33,-1 20-31,0-19-32,0 19 96,0-20 0,-1 20 0,21 0 64,-18 0-96,18-20 64,0 20-32,-20 0-64,20 0 64,0 0-160,0 0-64,0 0-192,-21 0-65,21 0 33,0 20-65,-20-20-320,0 20-127,2-1 31,18 1-705,-21 1-2145,1 18-5254</inkml:trace>
  <inkml:trace contextRef="#ctx0" brushRef="#br0" timeOffset="138438.9183">6212 5803 320,'41'0'32,"-41"0"128,18 0 320,2 0 33,-20 0-449,0-20-64,20 20 160,-20 0 192,0 0-352,21 0-32,-21 0-96,20 0-736</inkml:trace>
  <inkml:trace contextRef="#ctx0" brushRef="#br0" timeOffset="140206.0193">6431 5762 256,'0'0'1890,"0"0"-257,0 0-95,0 0-1,0 0-64,0 0-159,0 0-321,0 0-257,-20 0-63,20 0-97,0 0-159,-20 0-161,20 0-32,-21 0-32,3 0 33,18 0 127,-20 0-64,-1 0 129,1 0-65,0 0-32,20 0 97,-39 0-193,19 0-128,0 0-32,-20 0 32,1 0 32,-1 0-32,1 0-64,-1 0 129,-1 0-33,3 0 32,-3 0-64,2 0 32,-1 0-32,0 0 32,-19 0 0,19 21-64,1-21 33,-1 0 31,1 0-64,-1 0 0,-1 20-32,2-20 128,-21 0-128,21 0-32,-1 19 192,0-19-320,1 0 256,-1 20-128,1-20 0,-2 0 64,21 19-32,-18-19-32,17 0 96,1 21-192,0-21 96,0 0-32,1 20 64,19-20-32,-20 0-64,20 19-32,0-19 160,-20 20-64,20-20-32,0 20 64,0-20-32,-20 20 0,20-20 0,0 20 32,0 0-32,0-20 128,20 19-192,-20 1 64,0-20 32,0 20 32,20 0 32,-20-20-128,20 20 64,-20-20-32,19 20 97,1 0-33,-20-20 32,20 19 32,0 2-192,1-21 128,-3 19 64,22 1-64,-19-20 0,17 21 32,-17-21-64,19 19-32,-1-19 96,1 0-64,0 20 0,-1-20 32,21 0-64,-21 0 32,2 0 0,-1 0-32,19 0 65,-19 0-98,-1 0 98,21 0-97,-21 0 32,21 0-65,-21 0 65,2 0 97,-3 0-194,23 0 97,-22 20 0,1-20 0,19 0-32,-19 0 32,21 0 64,-3 0-31,1 0-130,2 0 194,-2 0-97,1 19 96,19-19-192,-20 0 96,2 0 64,18 0-64,0 0 32,-20 0-32,21 0 0,-1-19-32,0 19 96,0 0 0,-18-20-192,18 20 160,0 0-64,-18-20 0,18 20-65,-20 0 97,1 0-32,-1-19 32,1 19 64,-1 0-192,0 0 192,2-21-64,-2 21-64,1 0 64,-1-20-32,0 20 64,1 0-64,-21-19 64,22 19-64,-3 0 64,-17 0-32,18 0-32,1-21 32,-1 21 32,-19 0-64,19-19-64,2 19-32,-2 0 96,0-20-64,1 20 96,-21 0 0,21-20 0,-1 20-32,-19 0-32,19 0 96,-18-20-64,18 20-64,-19 0 0,0 0 0,-1-20 96,1 20-32,-1 0 0,1 0 0,-19-20 64,17 20 0,-18 0 32,1 0 96,-21-20-32,20 20 0,-20-19-96,0 19-32,20-20 96,-20 20-32,0-20-64,0 0 64,0 20-32,-20-20 64,20 0-64,-20 1-160,-1-1 224,1 20-256,2-21 288,-23 2-160,1-1 96,1 1 65,-1 19-194,-19-20 98,-1 20-33,1-21 0,-2 21 0,2-20 32,-20 20 32,0-19-64,19 19 32,-19 0-32,20-20 32,-22 20-32,2 0 64,0-19-96,0 19 32,-2 0-32,2 0 64,-20 0-32,0-21 0,0 21-32,-1 0 64,1 0 0,0 0-32,0 0-32,-21 0 0,21 0 64,-20 21-64,1-21 64,-1 19-32,19-19 0,1 0-32,0 20 32,0-20-64,18 0-32,22 0-129,0 19-672,-1-19-448,21 0-1730,19 20-6534</inkml:trace>
  <inkml:trace contextRef="#ctx0" brushRef="#br0" timeOffset="142918.1744">12962 4113 4260,'19'-20'5092,"-19"20"-4835,0-20 1344,0 20 385,0-19-513,0-2-512,0 1-160,0 1-64,-19-1-65,19 20-127,-20-20-225,0 20-256,0-20-64,0 20-96,1 0 128,-1 20-64,0-20-32,0 20 64,0-20-32,-1 20 32,3 19 0,-23-18 32,21 18 0,-18 0-64,17 1 96,-19 0-64,1 20 0,19-1-64,-20 1 128,20 20 0,-19-21 32,19 20-160,0 1 96,0-1-96,1 2 160,-1-2 32,20 0 97,0 1-225,-20-1 160,20 1-160,0 0 96,0-1 0,-21 0-96,21 1 64,0-1 0,0 1 64,-20 19 96,20-19-224,0-1 32,-18-20 1,18 21-66,0 0 33,0-20-64,-20 18 128,20-18-64,0 20 33,20-21-33,-20 1 0,0-1 32,18 21 32,-18-20-64,20-20 96,-20 19-160,21 1 128,-21-1 0,20 1-32,-20-1-96,20-19 128,-1 0-64,1 0 96,0-21 0,0 21 32,0-20-96,-1-20 64,1 20-32,0-20 0,0 0-64,0 0-32,-1 0 64,1 0-32,0-20-32,21 20-32,-23-20 64,2-20 64,21 21-128,-21-21 160,-2 0-96,23 0 96,-21 0-160,0 1 128,0-21 0,19 21-64,-19-21 65,0 1-97,0-1 64,-1 1 32,1-21-64,0 20 64,0-19-64,1-1 0,-3 0 64,2 2-32,1-3 64,-21 2-32,20 0 0,0-1 0,-20-19 0,18 19-32,-18-19-32,0 0 0,21 19 32,-21-20-64,20 22 32,-20-2 0,20 1 0,-20-1 0,20 0 64,-20-19-384,0 19 736,0 1-352,0-1-32,0 1-32,0-1 96,0 21-128,0-20 64,0 18-64,-20 2 64,20 19-32,0 1 32,-20-1-64,20 0 0,-20 0-32,-1 20-64,3-19 96,18 39-96,-20-20 128,0 0-160,-1 20-32,1-20 32,2 20-65,18 0 65,-21 20 64,1-20 0,0 20 0,0 0 64,20 0-32,-19-1 64,-1 1 32,0 1-64,0-2 128,0 1-224,20 19 192,-19-18-32,-1-2-32,0 1-64,0 0 64,0 0-96,-1 0 0,21 0-161,-18-1 33,18-19 0,-20 21 96,20-2-32,0 2 0,-21-2 96,1 1-33,0 0 97,2 0-256,-3 20-96,1-21 32,0 21 95,0-20 33,1 20 64,-1 0 64,0-1 0,0 0 32,20 2 0,-20 18 0,1-18-32,-1-2-32,0 21-32,20-1 128,-20-19-161,20 20 97,-20-1 96,1 21-32,19-20 0,-20 18 0,20 2 0,-20 0 32,20-1-96,0 1-32,0 0 0,0-2 64,0-18 32,0 20 64,0-21 64,-21 21-64,21-20 32,0 0 33,0 18 31,21-18-96,-21 0-32,0-1-32,0 1 32,20 0 0,-20-1 64,20 1 0,-20-20-64,19 19 0,-19 1 32,20-20 0,-20 19 32,20-19-64,0-1 64,-20 1-96,20 0 0,-1 0 0,1-20-32,-20 0-32,20-1 32,0 1 64,0-20-160,-20 20 32,19-20 96,1 0 0,-20 0 32,20-20-32,0 0 32,-20 20 0,21-19 0,-3-1 32,-18 0-32,20 0-32,-20 0 0,20 1-128,-20-2 32,21 2 32,-1-2-96,-2 2 96,3-1 32,-21 0 96,20 0-32,0 0 160,0 0 96,-20-19-127,20 19-65,-1-20 192,-19 20-128,20-19 96,0-1 65,0 0-33,0 0 64,-1-19-63,-19 19-97,20-20 32,0 1-192,21 19-32,-23-19 32,2-21-64,1 20 64,-1-19 64,0-1-32,-2 21-32,3-21-32,-1 0 32,-20 2 64,20 18-64,0-20 96,-1 1 65,-19 19-193,20-19 96,-20-1 32,20 1-128,-20-1-64,0 1 32,0-1-32,20 1-129,-20-20-255,0 18 800,0 2-320,-20-1 0,20 21 33,0-1 127,-20 1-224,20-1 96,-20 1-32,1 19 0,-1-20-64,0 20 32,0 0-96,-1-19 96,-17 40-32,18-22-96,-21 22-353,23-1-544,-23 20-673,1 20-2273,21-1-3620</inkml:trace>
  <inkml:trace contextRef="#ctx0" brushRef="#br0" timeOffset="146640.3873">17865 5723 1889,'0'0'1378,"-19"0"127,19 0 321,0 0-609,0 0-288,0 0-96,0 0 127,0 0-319,0 0-289,0-20 161,0 20 160,0 0 287,0 0 1,0 0-32,0 0-192,0 0-161,0-19-31,0 19-321,0 0-64,-20 0-256,20-21 0,-20 21 64,0 0 0,-21 0 64,23 0 0,-23-20 64,1 20 32,1 0-32,-1 0-96,1 0 0,-1 20 0,0-20 0,1 0 0,-2 21 0,3-21 0,-3 19 0,1-19-32,21 20 32,-1-1-64,0 1 96,0-20-64,20 21 96,-20-1-32,20-1-64,0 1 97,0-20-33,20 19 64,0 2 0,0-1-32,19-1-32,-19 1-32,21-20 64,-3 20-96,-18 0 0,41-20-64,-22 20 32,1-20-129,19 20 193,1-20 0,-21 0-96,22 0 128,-2-20 0,-19 20 0,19-20 65,-19 0 63,-1 0-32,-19 0 32,20 1 128,-40-1 65,20-1 159,-20 2-63,0-1-65,-20-19-64,0 18-128,0 1-96,-19 1-96,19-1-64,-40 1-160,21-2-480,-1 21-321,-19 0-897,-2 21-3107</inkml:trace>
  <inkml:trace contextRef="#ctx0" brushRef="#br0" timeOffset="147218.4204">17567 6219 16655,'0'0'224,"0"0"-95,0 0 799,20 0-735,-20 0-706,0 0-576,0 0-769,20 0-1377,-20 0-4516</inkml:trace>
  <inkml:trace contextRef="#ctx0" brushRef="#br0" timeOffset="147339.4273">17627 6319 6438,'0'0'32,"0"0"-32,0 0-128,19 0-865</inkml:trace>
  <inkml:trace contextRef="#ctx0" brushRef="#br0" timeOffset="147448.4335">17646 6379 4868</inkml:trace>
  <inkml:trace contextRef="#ctx0" brushRef="#br0" timeOffset="147614.4431">17666 6537 7911,'0'20'-256,"0"-20"-1634,0 20-3523</inkml:trace>
  <inkml:trace contextRef="#ctx0" brushRef="#br0" timeOffset="147751.4508">17646 6637 6758,'0'0'1217,"0"0"-4836,0 0 2818,0 0 993</inkml:trace>
  <inkml:trace contextRef="#ctx0" brushRef="#br4" timeOffset="149951.5768">7006 6756 9192,'0'0'160,"0"-20"-160,0 20 641,0 0 672,0-19-672,-20-2-129,20 21-223,-20-19-33,-19 19 448,19-21-159,-21 2-129,3 19-127,-23-19 287,22-2 97,-21 1-385,1 20-128,-20-20-64,19 20 161,-19-20-33,-21 20-192,21 0 0,-20 0 0,20 0-64,-20 0 32,18 20 0,-18-20 32,20 0-64,0 20 32,0-20 0,18 0 32,-18 0-64,20 0 64,-1 0-32,1 20 0,19-20-32,1 0 0,-2 0 0,21 0-32,0 21-32,2-21-32,-3 0-65,21 0 97,0 19-32,-20-19 96,20 0 0,0 19 0,0 2 96,0-21-32,0 19 32,0 2 32,0-2-64,0 1 0,20-20-32,-20 20 225,21 0-65,-3-20 32,22 20-64,-19 0-64,17-1-32,3 1 0,18-20 0,-19 20-32,19 0-96,1 0 96,19-20 0,0 20 32,-18-20-64,38 0 96,-20 19-128,20-19 96,1 0-32,19 0 64,0 0-64,1 0 0,-2-19 32,21 19 32,-20 0-96,19 0 32,2-20-32,0 20 64,-21 0 0,19 0-64,1 0 32,-1 0 0,2-20 0,-21 20 32,21 0 0,-22 0-64,1 0 32,0 0-96,1 0 32,-1 0-32,1 0 0,-3 0 64,-17 0 0,-1 0-64,0 0 64,-18 0 32,18 0 0,-40-20 0,1 20 0,-1 0 0,0 0 0,-19 0-64,1-20 64,-3 20 64,-17-20 0,-1 20 64,-20-19 32,0 19 32,-20-20-192,-1 0 0,-17 20-96,-3-20 192,-18 0-96,-1-19 0,-19 18 0,-20 2 32,-1-2-64,-19 2-64,-20 0 96,1-2-32,-22 21 0,2 0 32,-21 0-32,0 0 64,21 0-32,-1 21 0,20-21-224,-1 19-321,21 0-127,1-19-674,19 21-800,18-2-960,43-19-1635</inkml:trace>
  <inkml:trace contextRef="#ctx0" brushRef="#br4" timeOffset="150932.6329">17786 6656 2498,'40'0'2338,"-40"0"-320,0 0 384,0 0-224,0 0-416,0 0-641,0-19-288,-20 19-161,0-19-159,-1 19-257,1-21-192,-19 21-32,-21-20 0,1 20-64,-20 0 32,0 20 0,-2-20 64,22 21-32,0-21-64,19 19 64,0 0-64,21 2 32,-1 19-64,20-21-32,20 1 0,-1 0-64,41 20 128,-21-20 32,22-1 32,18-19 0,0 20 0,0-20 32,1 20 32,-1-20 64,1-20 0,-1 20 1,-19-20 159,-21 1 32,1 19 257,-20-20-129,0-20-31,-40 20 127,0 0-416,-20-20 1,1 21 63,-21-2-128,1 2-96,-2 0-32,2-2-192,19 21-961,-19 0-1986,19 21-4805</inkml:trace>
  <inkml:trace contextRef="#ctx0" brushRef="#br4" timeOffset="152158.703">12863 4272 4996,'39'-40'353,"-39"20"351,20 0 1026,0 0-321,-20-20-64,0 21-159,0-1 799,0 0-95,-20 1-1217,0 19-641,0 0-160,1 0-64,-21 0-129,20 0 1,-21 19 96,23 1 160,-23 0 96,1 20-32,1-1 0,19 1 0,-20 19-32,21 2 32,-21 18 0,20 0 0,0 1 64,-19 19-96,-1 1 64,20-1 32,-19 20 96,19 0-64,-1-19 32,-17 19 32,18 20 33,-1-20 95,1 20 160,20-20-127,-20 1-129,20-1 0,0 20-96,-19-19 0,19-1-32,0 0-32,19-20 128,-19 21-128,20-21 161,0 0-225,21 1 128,-23-21 64,23 20-160,-1-39 32,-1 19-32,1-19 0,-1-21 32,1 1 32,0-19 0,19-2-32,-18-19 32,-3 19-384,3-38 480,-21 19-160,19-19 0,-19-21 64,0-1 0,20 2 0,-21-21 32,1 1-96,20-21 128,-20 1 0,-1-21 1,1 21-65,20-40-32,-19 20-32,-3-20 0,2-21 0,1 1 0,-21 1 0,20-2 0,-20 1-64,20 0 64,-20 0-129,0 20 226,18-20-1,-18 39-96,0-19 0,0 0 96,-18 19-32,18 1-417,0-20 802,-20 19-321,0 1-96,-1-1 32,1 1-32,-19 20-32,19 19-32,-20 0-64,1 40-320,-1 1-1090,1 19-2434,-21 39-7622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10/16/11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png"/><Relationship Id="rId5" Type="http://schemas.openxmlformats.org/officeDocument/2006/relationships/customXml" Target="../ink/ink8.xml"/><Relationship Id="rId6" Type="http://schemas.openxmlformats.org/officeDocument/2006/relationships/image" Target="../media/image27.emf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customXml" Target="../ink/ink9.xml"/><Relationship Id="rId23" Type="http://schemas.openxmlformats.org/officeDocument/2006/relationships/image" Target="../media/image35.emf"/><Relationship Id="rId10" Type="http://schemas.openxmlformats.org/officeDocument/2006/relationships/tags" Target="../tags/tag27.xml"/><Relationship Id="rId11" Type="http://schemas.openxmlformats.org/officeDocument/2006/relationships/tags" Target="../tags/tag28.xml"/><Relationship Id="rId12" Type="http://schemas.openxmlformats.org/officeDocument/2006/relationships/slideLayout" Target="../slideLayouts/slideLayout42.xml"/><Relationship Id="rId13" Type="http://schemas.openxmlformats.org/officeDocument/2006/relationships/notesSlide" Target="../notesSlides/notesSlide11.xml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5.png"/><Relationship Id="rId19" Type="http://schemas.openxmlformats.org/officeDocument/2006/relationships/image" Target="../media/image23.png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tags" Target="../tags/tag23.xml"/><Relationship Id="rId7" Type="http://schemas.openxmlformats.org/officeDocument/2006/relationships/tags" Target="../tags/tag24.xml"/><Relationship Id="rId8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6.png"/><Relationship Id="rId5" Type="http://schemas.openxmlformats.org/officeDocument/2006/relationships/customXml" Target="../ink/ink10.xml"/><Relationship Id="rId6" Type="http://schemas.openxmlformats.org/officeDocument/2006/relationships/image" Target="../media/image37.emf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customXml" Target="../ink/ink11.xml"/><Relationship Id="rId8" Type="http://schemas.openxmlformats.org/officeDocument/2006/relationships/image" Target="../media/image40.emf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4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customXml" Target="../ink/ink12.xml"/><Relationship Id="rId10" Type="http://schemas.openxmlformats.org/officeDocument/2006/relationships/image" Target="../media/image44.emf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image" Target="../media/image2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customXml" Target="../ink/ink13.xml"/><Relationship Id="rId24" Type="http://schemas.openxmlformats.org/officeDocument/2006/relationships/image" Target="../media/image49.emf"/><Relationship Id="rId25" Type="http://schemas.openxmlformats.org/officeDocument/2006/relationships/image" Target="../media/image5.png"/><Relationship Id="rId26" Type="http://schemas.openxmlformats.org/officeDocument/2006/relationships/image" Target="../media/image36.png"/><Relationship Id="rId27" Type="http://schemas.openxmlformats.org/officeDocument/2006/relationships/customXml" Target="../ink/ink14.xml"/><Relationship Id="rId28" Type="http://schemas.openxmlformats.org/officeDocument/2006/relationships/image" Target="../media/image51.emf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tags" Target="../tags/tag46.xml"/><Relationship Id="rId13" Type="http://schemas.openxmlformats.org/officeDocument/2006/relationships/tags" Target="../tags/tag47.xml"/><Relationship Id="rId14" Type="http://schemas.openxmlformats.org/officeDocument/2006/relationships/slideLayout" Target="../slideLayouts/slideLayout42.xml"/><Relationship Id="rId15" Type="http://schemas.openxmlformats.org/officeDocument/2006/relationships/notesSlide" Target="../notesSlides/notesSlide16.xml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slideLayout" Target="../slideLayouts/slideLayout4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customXml" Target="../ink/ink15.xml"/><Relationship Id="rId10" Type="http://schemas.openxmlformats.org/officeDocument/2006/relationships/image" Target="../media/image55.emf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44.png"/><Relationship Id="rId17" Type="http://schemas.openxmlformats.org/officeDocument/2006/relationships/customXml" Target="../ink/ink16.xml"/><Relationship Id="rId18" Type="http://schemas.openxmlformats.org/officeDocument/2006/relationships/image" Target="../media/image61.emf"/><Relationship Id="rId1" Type="http://schemas.openxmlformats.org/officeDocument/2006/relationships/tags" Target="../tags/tag51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Relationship Id="rId7" Type="http://schemas.openxmlformats.org/officeDocument/2006/relationships/tags" Target="../tags/tag57.xml"/><Relationship Id="rId8" Type="http://schemas.openxmlformats.org/officeDocument/2006/relationships/slideLayout" Target="../slideLayouts/slideLayout42.xml"/><Relationship Id="rId9" Type="http://schemas.openxmlformats.org/officeDocument/2006/relationships/notesSlide" Target="../notesSlides/notesSlide18.xml"/><Relationship Id="rId10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34.png"/><Relationship Id="rId13" Type="http://schemas.openxmlformats.org/officeDocument/2006/relationships/customXml" Target="../ink/ink17.xml"/><Relationship Id="rId14" Type="http://schemas.openxmlformats.org/officeDocument/2006/relationships/image" Target="../media/image65.emf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42.xml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customXml" Target="../ink/ink18.xml"/><Relationship Id="rId14" Type="http://schemas.openxmlformats.org/officeDocument/2006/relationships/image" Target="../media/image71.emf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slideLayout" Target="../slideLayouts/slideLayout42.xml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23.png"/><Relationship Id="rId17" Type="http://schemas.openxmlformats.org/officeDocument/2006/relationships/customXml" Target="../ink/ink19.xml"/><Relationship Id="rId18" Type="http://schemas.openxmlformats.org/officeDocument/2006/relationships/image" Target="../media/image78.emf"/><Relationship Id="rId1" Type="http://schemas.openxmlformats.org/officeDocument/2006/relationships/tags" Target="../tags/tag68.xml"/><Relationship Id="rId2" Type="http://schemas.openxmlformats.org/officeDocument/2006/relationships/tags" Target="../tags/tag69.xml"/><Relationship Id="rId3" Type="http://schemas.openxmlformats.org/officeDocument/2006/relationships/tags" Target="../tags/tag70.xml"/><Relationship Id="rId4" Type="http://schemas.openxmlformats.org/officeDocument/2006/relationships/tags" Target="../tags/tag71.xml"/><Relationship Id="rId5" Type="http://schemas.openxmlformats.org/officeDocument/2006/relationships/tags" Target="../tags/tag72.xml"/><Relationship Id="rId6" Type="http://schemas.openxmlformats.org/officeDocument/2006/relationships/tags" Target="../tags/tag73.xml"/><Relationship Id="rId7" Type="http://schemas.openxmlformats.org/officeDocument/2006/relationships/tags" Target="../tags/tag74.xml"/><Relationship Id="rId8" Type="http://schemas.openxmlformats.org/officeDocument/2006/relationships/slideLayout" Target="../slideLayouts/slideLayout42.xml"/><Relationship Id="rId9" Type="http://schemas.openxmlformats.org/officeDocument/2006/relationships/notesSlide" Target="../notesSlides/notesSlide22.xml"/><Relationship Id="rId10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customXml" Target="../ink/ink20.xml"/><Relationship Id="rId5" Type="http://schemas.openxmlformats.org/officeDocument/2006/relationships/image" Target="../media/image80.emf"/><Relationship Id="rId1" Type="http://schemas.openxmlformats.org/officeDocument/2006/relationships/tags" Target="../tags/tag75.xml"/><Relationship Id="rId2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23.png"/><Relationship Id="rId14" Type="http://schemas.openxmlformats.org/officeDocument/2006/relationships/image" Target="../media/image34.png"/><Relationship Id="rId15" Type="http://schemas.openxmlformats.org/officeDocument/2006/relationships/customXml" Target="../ink/ink21.xml"/><Relationship Id="rId16" Type="http://schemas.openxmlformats.org/officeDocument/2006/relationships/image" Target="../media/image85.emf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tags" Target="../tags/tag79.xml"/><Relationship Id="rId5" Type="http://schemas.openxmlformats.org/officeDocument/2006/relationships/tags" Target="../tags/tag80.xml"/><Relationship Id="rId6" Type="http://schemas.openxmlformats.org/officeDocument/2006/relationships/tags" Target="../tags/tag81.xml"/><Relationship Id="rId7" Type="http://schemas.openxmlformats.org/officeDocument/2006/relationships/slideLayout" Target="../slideLayouts/slideLayout42.xml"/><Relationship Id="rId8" Type="http://schemas.openxmlformats.org/officeDocument/2006/relationships/notesSlide" Target="../notesSlides/notesSlide24.xml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customXml" Target="../ink/ink2.xml"/><Relationship Id="rId16" Type="http://schemas.openxmlformats.org/officeDocument/2006/relationships/image" Target="../media/image10.emf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42.xml"/><Relationship Id="rId8" Type="http://schemas.openxmlformats.org/officeDocument/2006/relationships/notesSlide" Target="../notesSlides/notesSlide3.xml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3.xml"/><Relationship Id="rId12" Type="http://schemas.openxmlformats.org/officeDocument/2006/relationships/image" Target="../media/image15.emf"/><Relationship Id="rId13" Type="http://schemas.openxmlformats.org/officeDocument/2006/relationships/customXml" Target="../ink/ink4.xml"/><Relationship Id="rId14" Type="http://schemas.openxmlformats.org/officeDocument/2006/relationships/image" Target="../media/image16.emf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slideLayout" Target="../slideLayouts/slideLayout4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customXml" Target="../ink/ink5.xml"/><Relationship Id="rId8" Type="http://schemas.openxmlformats.org/officeDocument/2006/relationships/image" Target="../media/image19.emf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customXml" Target="../ink/ink6.xml"/><Relationship Id="rId8" Type="http://schemas.openxmlformats.org/officeDocument/2006/relationships/image" Target="../media/image22.emf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png"/><Relationship Id="rId5" Type="http://schemas.openxmlformats.org/officeDocument/2006/relationships/customXml" Target="../ink/ink7.xml"/><Relationship Id="rId6" Type="http://schemas.openxmlformats.org/officeDocument/2006/relationships/image" Target="../media/image24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Algebra review (optional)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038351"/>
            <a:ext cx="4495800" cy="198119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Matrices and vectors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0" y="4705350"/>
            <a:ext cx="9144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6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73" y="1047750"/>
            <a:ext cx="2032254" cy="1277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814400" y="1001520"/>
              <a:ext cx="4081320" cy="291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6120" y="992520"/>
                <a:ext cx="4101120" cy="29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6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163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Details:</a:t>
            </a:r>
            <a:endParaRPr lang="en-US" sz="3200" b="1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6"/>
          <a:stretch/>
        </p:blipFill>
        <p:spPr>
          <a:xfrm>
            <a:off x="5413058" y="1298555"/>
            <a:ext cx="1162050" cy="1459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/>
          <a:stretch/>
        </p:blipFill>
        <p:spPr>
          <a:xfrm>
            <a:off x="1714500" y="1287946"/>
            <a:ext cx="3277925" cy="1459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3561" y="1668946"/>
            <a:ext cx="1676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04361" y="1406386"/>
            <a:ext cx="304800" cy="1710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03633" y="1739372"/>
            <a:ext cx="304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7" t="38291" r="12176" b="35643"/>
          <a:stretch/>
        </p:blipFill>
        <p:spPr>
          <a:xfrm>
            <a:off x="5515348" y="785216"/>
            <a:ext cx="554935" cy="5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1" t="42163" r="43333" b="41776"/>
          <a:stretch/>
        </p:blipFill>
        <p:spPr>
          <a:xfrm>
            <a:off x="3710940" y="868846"/>
            <a:ext cx="441960" cy="3123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55458" y="2786882"/>
            <a:ext cx="188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 x n matrix</a:t>
            </a:r>
          </a:p>
          <a:p>
            <a:pPr algn="ctr"/>
            <a:r>
              <a:rPr lang="en-US" sz="2000" dirty="0" smtClean="0"/>
              <a:t>(m rows,</a:t>
            </a:r>
          </a:p>
          <a:p>
            <a:pPr algn="ctr"/>
            <a:r>
              <a:rPr lang="en-US" sz="2000" dirty="0" smtClean="0"/>
              <a:t>n columns)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654743" y="2786882"/>
            <a:ext cx="188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 x 1 matrix</a:t>
            </a:r>
          </a:p>
          <a:p>
            <a:pPr algn="ctr"/>
            <a:r>
              <a:rPr lang="en-US" sz="2000" dirty="0" smtClean="0"/>
              <a:t>(n-dimensional</a:t>
            </a:r>
          </a:p>
          <a:p>
            <a:pPr algn="ctr"/>
            <a:r>
              <a:rPr lang="en-US" sz="2000" dirty="0" smtClean="0"/>
              <a:t>vector)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396865" y="2940770"/>
            <a:ext cx="188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m-dimensional vector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386715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get     , multiply    ’s       row with elements of vector   , and add them up.</a:t>
            </a:r>
            <a:endParaRPr lang="en-US" sz="3200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1" y="4128448"/>
            <a:ext cx="289560" cy="2621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16" y="3973762"/>
            <a:ext cx="429768" cy="347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910648"/>
            <a:ext cx="280416" cy="292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6" y="992176"/>
            <a:ext cx="204216" cy="18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71" y="992536"/>
            <a:ext cx="192024" cy="2621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92" y="4588206"/>
            <a:ext cx="204216" cy="1828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16" y="4023088"/>
            <a:ext cx="280416" cy="2926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285120" y="1230120"/>
              <a:ext cx="6510960" cy="3763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680" y="1218600"/>
                <a:ext cx="6525360" cy="37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78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70525"/>
            <a:ext cx="3209544" cy="14584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57240" y="543600"/>
              <a:ext cx="6117840" cy="3720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880" y="534240"/>
                <a:ext cx="6136200" cy="37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86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sizes: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9308"/>
            <a:ext cx="582930" cy="1307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47415"/>
            <a:ext cx="3173730" cy="357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06560" y="228960"/>
              <a:ext cx="9027000" cy="4914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000" y="219600"/>
                <a:ext cx="9045360" cy="49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86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Algebra review (optional)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Matrix-matrix multiplication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4705350"/>
            <a:ext cx="9144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2674620" cy="109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4" y="2238756"/>
            <a:ext cx="2539746" cy="1094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74" y="3610356"/>
            <a:ext cx="2539746" cy="1094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807120" y="872640"/>
              <a:ext cx="4123800" cy="398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9200" y="864000"/>
                <a:ext cx="4142880" cy="40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510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92" y="1438217"/>
            <a:ext cx="2398776" cy="975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281632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Details:</a:t>
            </a:r>
            <a:endParaRPr lang="en-US" sz="3200" b="1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76351"/>
            <a:ext cx="4562856" cy="14599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4461" y="1657350"/>
            <a:ext cx="1676400" cy="990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85260" y="1394791"/>
            <a:ext cx="1729739" cy="1710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43699" y="1664995"/>
            <a:ext cx="16383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7" t="38291" r="12176" b="35643"/>
          <a:stretch/>
        </p:blipFill>
        <p:spPr>
          <a:xfrm>
            <a:off x="5922065" y="773621"/>
            <a:ext cx="554935" cy="5068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1" t="42163" r="43333" b="41776"/>
          <a:stretch/>
        </p:blipFill>
        <p:spPr>
          <a:xfrm>
            <a:off x="3291840" y="857251"/>
            <a:ext cx="441960" cy="31232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6358" y="2775287"/>
            <a:ext cx="188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 x n matrix</a:t>
            </a:r>
          </a:p>
          <a:p>
            <a:pPr algn="ctr"/>
            <a:r>
              <a:rPr lang="en-US" sz="2000" dirty="0" smtClean="0"/>
              <a:t>(m rows,</a:t>
            </a:r>
          </a:p>
          <a:p>
            <a:pPr algn="ctr"/>
            <a:r>
              <a:rPr lang="en-US" sz="2000" dirty="0" smtClean="0"/>
              <a:t>n columns)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910965" y="2775287"/>
            <a:ext cx="1880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 x o matrix</a:t>
            </a:r>
          </a:p>
          <a:p>
            <a:pPr algn="ctr"/>
            <a:r>
              <a:rPr lang="en-US" sz="2000" dirty="0" smtClean="0"/>
              <a:t>(n rows,</a:t>
            </a:r>
          </a:p>
          <a:p>
            <a:pPr algn="ctr"/>
            <a:r>
              <a:rPr lang="en-US" sz="2000" dirty="0"/>
              <a:t>o</a:t>
            </a:r>
            <a:r>
              <a:rPr lang="en-US" sz="2000" dirty="0" smtClean="0"/>
              <a:t> columns)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568755" y="2929175"/>
            <a:ext cx="188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 x o</a:t>
            </a:r>
          </a:p>
          <a:p>
            <a:pPr algn="ctr"/>
            <a:r>
              <a:rPr lang="en-US" sz="2000" dirty="0" smtClean="0"/>
              <a:t>matrix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3" y="794378"/>
            <a:ext cx="280416" cy="29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21" y="831342"/>
            <a:ext cx="292608" cy="280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664" y="794378"/>
            <a:ext cx="289560" cy="2956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/>
              <p14:cNvContentPartPr/>
              <p14:nvPr/>
            </p14:nvContentPartPr>
            <p14:xfrm>
              <a:off x="1228320" y="1144080"/>
              <a:ext cx="7690320" cy="2611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17880" y="1134720"/>
                <a:ext cx="7710840" cy="263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/>
          <p:cNvGrpSpPr/>
          <p:nvPr/>
        </p:nvGrpSpPr>
        <p:grpSpPr>
          <a:xfrm>
            <a:off x="283192" y="3867150"/>
            <a:ext cx="8534400" cy="954107"/>
            <a:chOff x="609600" y="3867150"/>
            <a:chExt cx="8534400" cy="954107"/>
          </a:xfrm>
        </p:grpSpPr>
        <p:sp>
          <p:nvSpPr>
            <p:cNvPr id="32" name="TextBox 31"/>
            <p:cNvSpPr txBox="1"/>
            <p:nvPr/>
          </p:nvSpPr>
          <p:spPr>
            <a:xfrm>
              <a:off x="609600" y="3867150"/>
              <a:ext cx="853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      column of the matrix      is obtained by multiplying</a:t>
              </a:r>
            </a:p>
            <a:p>
              <a:r>
                <a:rPr lang="en-US" sz="2800" dirty="0" smtClean="0"/>
                <a:t>    with the       column of     . (for    = 1,2,…,o)</a:t>
              </a:r>
              <a:endParaRPr lang="en-US" sz="2800" dirty="0"/>
            </a:p>
          </p:txBody>
        </p:sp>
        <p:pic>
          <p:nvPicPr>
            <p:cNvPr id="13" name="Picture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797" y="3950175"/>
              <a:ext cx="376047" cy="3040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740" y="3948388"/>
              <a:ext cx="289560" cy="2956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4402173"/>
              <a:ext cx="280416" cy="29260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496" y="4406714"/>
              <a:ext cx="292608" cy="2804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447100"/>
              <a:ext cx="96012" cy="24003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612" y="4402247"/>
              <a:ext cx="376047" cy="30403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" name="Ink 11"/>
              <p14:cNvContentPartPr/>
              <p14:nvPr/>
            </p14:nvContentPartPr>
            <p14:xfrm>
              <a:off x="356760" y="3941640"/>
              <a:ext cx="8547840" cy="894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6320" y="3933000"/>
                <a:ext cx="8568720" cy="91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619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27" y="1108710"/>
            <a:ext cx="2490978" cy="85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2327910"/>
            <a:ext cx="1960245" cy="853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48" y="3547110"/>
            <a:ext cx="1960245" cy="853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1006920" y="758160"/>
              <a:ext cx="7933320" cy="3727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7560" y="747000"/>
                <a:ext cx="7952760" cy="3749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/>
          <p:cNvSpPr txBox="1"/>
          <p:nvPr/>
        </p:nvSpPr>
        <p:spPr>
          <a:xfrm>
            <a:off x="5486400" y="350139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E600"/>
                </a:solidFill>
              </a:rPr>
              <a:t>2</a:t>
            </a:r>
            <a:endParaRPr lang="en-US" sz="2400" dirty="0">
              <a:solidFill>
                <a:srgbClr val="00E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4520" y="354203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E600"/>
                </a:solidFill>
              </a:rPr>
              <a:t>7</a:t>
            </a:r>
            <a:endParaRPr lang="en-US" sz="2400" dirty="0">
              <a:solidFill>
                <a:srgbClr val="00E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5640" y="1047750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E600"/>
                </a:solidFill>
              </a:rPr>
              <a:t>7</a:t>
            </a:r>
            <a:endParaRPr lang="en-US" sz="2800" dirty="0">
              <a:solidFill>
                <a:srgbClr val="00E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9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House sizes:</a:t>
            </a:r>
            <a:endParaRPr lang="en-US" sz="2400" dirty="0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9308"/>
            <a:ext cx="534352" cy="11986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74" y="836477"/>
            <a:ext cx="2720340" cy="3063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21907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Matrix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13970"/>
            <a:ext cx="1613916" cy="14584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19400" y="22669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Matrix</a:t>
            </a:r>
            <a:endParaRPr lang="en-US" sz="2400" dirty="0"/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18770"/>
            <a:ext cx="2843784" cy="73152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25" y="2413361"/>
            <a:ext cx="2001202" cy="13369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657600" y="27579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Have 3 competing hypotheses: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3741761" y="73848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en-US" sz="2400" dirty="0"/>
          </a:p>
        </p:txBody>
      </p:sp>
      <p:pic>
        <p:nvPicPr>
          <p:cNvPr id="56" name="Picture 5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98" y="1305922"/>
            <a:ext cx="2484882" cy="30632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48585" y="120793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endParaRPr lang="en-US" sz="2400" dirty="0"/>
          </a:p>
        </p:txBody>
      </p:sp>
      <p:pic>
        <p:nvPicPr>
          <p:cNvPr id="55" name="Picture 5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74" y="1776114"/>
            <a:ext cx="2720340" cy="30632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741761" y="167812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/>
              <p14:cNvContentPartPr/>
              <p14:nvPr/>
            </p14:nvContentPartPr>
            <p14:xfrm>
              <a:off x="256680" y="700920"/>
              <a:ext cx="7540200" cy="429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040" y="691200"/>
                <a:ext cx="7558920" cy="432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88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Algebra review (optional)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038351"/>
            <a:ext cx="45720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Matrix multiplication properties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4705350"/>
            <a:ext cx="9144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429870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Dimension of matrix: number of rows x number of columns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2282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Matrix: </a:t>
            </a:r>
            <a:r>
              <a:rPr lang="en-US" sz="2800" dirty="0" smtClean="0"/>
              <a:t>Rectangular array of numbers: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9680" y="1144080"/>
              <a:ext cx="8155080" cy="3706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280" y="1132920"/>
                <a:ext cx="8163000" cy="37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007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351856"/>
            <a:ext cx="7772400" cy="991294"/>
            <a:chOff x="609600" y="1351856"/>
            <a:chExt cx="7772400" cy="991294"/>
          </a:xfrm>
        </p:grpSpPr>
        <p:sp>
          <p:nvSpPr>
            <p:cNvPr id="15" name="TextBox 14"/>
            <p:cNvSpPr txBox="1"/>
            <p:nvPr/>
          </p:nvSpPr>
          <p:spPr>
            <a:xfrm>
              <a:off x="609600" y="1351856"/>
              <a:ext cx="777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Let     and     be matrices. Then in general,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900" y="1914853"/>
              <a:ext cx="2504313" cy="3333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35410" y="1819930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(not commutative.)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9" y="2678430"/>
            <a:ext cx="3088386" cy="7315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567" y="2662594"/>
            <a:ext cx="89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.g.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44" y="3745230"/>
            <a:ext cx="3088386" cy="731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66" y="1458154"/>
            <a:ext cx="245364" cy="256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6" y="1474195"/>
            <a:ext cx="256032" cy="245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1035720" y="121680"/>
              <a:ext cx="6839640" cy="4600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7440" y="111960"/>
                <a:ext cx="6858720" cy="46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70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3400" y="26581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77129"/>
            <a:ext cx="1736217" cy="26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02690"/>
            <a:ext cx="1810893" cy="258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42" y="3337614"/>
            <a:ext cx="1797558" cy="2560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8537" y="31915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2658129"/>
            <a:ext cx="18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8004" y="3191529"/>
            <a:ext cx="18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89" y="2807262"/>
            <a:ext cx="1061466" cy="256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37614"/>
            <a:ext cx="1029462" cy="258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1100160" y="7200"/>
              <a:ext cx="7196760" cy="4621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9000" y="-2160"/>
                <a:ext cx="7220160" cy="46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00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8600" y="2857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Identity Matrix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7521" y="309861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any matrix    ,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6" y="3638550"/>
            <a:ext cx="2600325" cy="256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266" y="80897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Denoted     (or          ).</a:t>
            </a:r>
          </a:p>
          <a:p>
            <a:r>
              <a:rPr lang="en-US" sz="2800" dirty="0" smtClean="0"/>
              <a:t>Examples of identity matrices: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96" y="956551"/>
            <a:ext cx="165354" cy="2426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45" y="956551"/>
            <a:ext cx="706755" cy="3013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7203" y="1872966"/>
            <a:ext cx="4571997" cy="1308384"/>
            <a:chOff x="914400" y="1733550"/>
            <a:chExt cx="4849394" cy="1387768"/>
          </a:xfrm>
        </p:grpSpPr>
        <p:pic>
          <p:nvPicPr>
            <p:cNvPr id="4" name="Pictur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892" y="1733550"/>
              <a:ext cx="582930" cy="5486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06" y="1733550"/>
              <a:ext cx="954977" cy="82124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632" y="1733551"/>
              <a:ext cx="1296162" cy="109385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14400" y="2190750"/>
              <a:ext cx="1191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 x 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86432" y="2419350"/>
              <a:ext cx="1191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3 x 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2484" y="2721208"/>
              <a:ext cx="1191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4</a:t>
              </a:r>
              <a:r>
                <a:rPr lang="en-US" sz="2000" dirty="0" smtClean="0"/>
                <a:t> x 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7" y="3222294"/>
            <a:ext cx="245364" cy="2560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Ink 7"/>
              <p14:cNvContentPartPr/>
              <p14:nvPr/>
            </p14:nvContentPartPr>
            <p14:xfrm>
              <a:off x="70920" y="0"/>
              <a:ext cx="8790840" cy="4893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200" y="-8280"/>
                <a:ext cx="8812080" cy="491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Algebra review (optional)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Inverse and transpose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4705350"/>
            <a:ext cx="9144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5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7407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numbers have an inverse.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6630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4736" y="1694757"/>
            <a:ext cx="79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Matrix inverse:</a:t>
            </a:r>
          </a:p>
          <a:p>
            <a:r>
              <a:rPr lang="en-US" sz="2400" dirty="0" smtClean="0"/>
              <a:t>If A is an m x m matrix, and if it has an inverse,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37983"/>
            <a:ext cx="2819400" cy="2771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344" y="455530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Matrices that don’t have an inverse are “singular” or “degenerate”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78440" y="28440"/>
              <a:ext cx="8518680" cy="499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360" y="19080"/>
                <a:ext cx="8535240" cy="500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Matrix Transpose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85266"/>
            <a:ext cx="1931670" cy="731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81915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81" y="742950"/>
            <a:ext cx="1730502" cy="10949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1813879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     be an m x n matrix, and let </a:t>
            </a:r>
          </a:p>
          <a:p>
            <a:r>
              <a:rPr lang="en-US" sz="2800" dirty="0" smtClean="0"/>
              <a:t>Then     is an n x m matrix, and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37" y="1904956"/>
            <a:ext cx="1304163" cy="296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61068"/>
            <a:ext cx="1562862" cy="36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44961"/>
            <a:ext cx="245364" cy="256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68" y="2386918"/>
            <a:ext cx="256032" cy="2453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/>
              <p14:cNvContentPartPr/>
              <p14:nvPr/>
            </p14:nvContentPartPr>
            <p14:xfrm>
              <a:off x="2007720" y="715320"/>
              <a:ext cx="5745960" cy="3784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9080" y="704520"/>
                <a:ext cx="5766120" cy="38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02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Matrix Elements </a:t>
            </a:r>
            <a:r>
              <a:rPr lang="en-US" sz="2800" dirty="0" smtClean="0"/>
              <a:t>(entries of matrix)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5779"/>
            <a:ext cx="2246376" cy="1336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76400" y="226248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/>
              <a:t> 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  entry” in the       row,        column.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4071"/>
            <a:ext cx="736092" cy="3086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44" y="2330725"/>
            <a:ext cx="322326" cy="2606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45053"/>
            <a:ext cx="370332" cy="320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79629"/>
            <a:ext cx="82296" cy="205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79629"/>
            <a:ext cx="125730" cy="2628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621360" y="694080"/>
              <a:ext cx="8190000" cy="421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2360" y="685080"/>
                <a:ext cx="8210880" cy="42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637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Vector: </a:t>
            </a:r>
            <a:r>
              <a:rPr lang="en-US" sz="2400" dirty="0" smtClean="0"/>
              <a:t>An n x 1 matrix.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37527" y="546735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-dimensional vector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2" y="2490163"/>
            <a:ext cx="978408" cy="32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0107"/>
            <a:ext cx="1211199" cy="13369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419600" y="2414885"/>
            <a:ext cx="0" cy="2277892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227044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1-indexed </a:t>
            </a:r>
            <a:r>
              <a:rPr lang="en-US" sz="2400" dirty="0" err="1" smtClean="0"/>
              <a:t>vs</a:t>
            </a:r>
            <a:r>
              <a:rPr lang="en-US" sz="2400" dirty="0" smtClean="0"/>
              <a:t> 0-indexed: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20" y="2815685"/>
            <a:ext cx="1056132" cy="13369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20" y="2805017"/>
            <a:ext cx="1056132" cy="1336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03696" y="2419350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element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785880" y="550440"/>
              <a:ext cx="7003800" cy="143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6880" y="541440"/>
                <a:ext cx="7020000" cy="14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142200" y="844200"/>
              <a:ext cx="8740800" cy="4006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2840" y="836640"/>
                <a:ext cx="8760240" cy="40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8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Algebra review (optional)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03835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 and scalar multiplication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4705350"/>
            <a:ext cx="9144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Matrix Addition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38" y="1294257"/>
            <a:ext cx="3312414" cy="1277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65" y="3199257"/>
            <a:ext cx="3213735" cy="1277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885600" y="908280"/>
              <a:ext cx="5975280" cy="391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6240" y="899640"/>
                <a:ext cx="5994720" cy="39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34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Scalar Multiplication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81150"/>
            <a:ext cx="2133600" cy="1277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3" y="3470910"/>
            <a:ext cx="1762887" cy="853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713880" y="786600"/>
              <a:ext cx="7275960" cy="3956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160" y="777600"/>
                <a:ext cx="7292880" cy="39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52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9600" y="28575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Combination of Operands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453" y="1047751"/>
            <a:ext cx="3266694" cy="10949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28320" y="929880"/>
              <a:ext cx="7862040" cy="410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0400" y="922320"/>
                <a:ext cx="7875000" cy="41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11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Algebra review (optional)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79009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Matrix-vector multiplication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9600" y="4705350"/>
            <a:ext cx="9144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 = \begin{bmatrix} &#10;y_1 \\&#10;y_2 \\&#10;y_3 \\&#10;y_4\end{bmatrix}$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 = \begin{bmatrix} &#10;y_0 \\&#10;y_1 \\&#10;y_2 \\&#10;y_3\end{bmatrix}$&#10;\end{document}"/>
  <p:tag name="IGUANATEXSIZE" val="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1 &amp; 0 \\&#10;2 &amp; 5 \\&#10;3 &amp; 1\end{bmatrix}&#10;+&#10;\begin{bmatrix} &#10;4 &amp; 0.5 \\&#10;2 &amp; 5 \\&#10;0 &amp; 1\end{bmatrix}&#10;=&#10;$&#10;\end{document}"/>
  <p:tag name="IGUANATEXSIZE" val="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1 &amp; 0 \\&#10;2 &amp; 5 \\&#10;3 &amp; 1\end{bmatrix}&#10;+&#10;\begin{bmatrix} &#10;4 &amp; 0.5 \\&#10;2 &amp; 5\end{bmatrix}&#10;=&#10;$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3 \times&#10;\begin{bmatrix} &#10;1 &amp; 0 \\&#10;2 &amp; 5 \\&#10;3 &amp; 1\end{bmatrix}&#10;=&#10;$&#10;\end{document}"/>
  <p:tag name="IGUANATEXSIZE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4 &amp; 0 \\&#10;6 &amp; 3\end{bmatrix}&#10;/4&#10;=&#10;$&#10;\end{document}"/>
  <p:tag name="IGUANATEXSIZE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3 \times&#10;\begin{bmatrix} &#10;1\\&#10;4\\&#10;2\end{bmatrix}&#10;+&#10;\begin{bmatrix} &#10;0\\&#10;0\\&#10;5\end{bmatrix}&#10;-&#10;\begin{bmatrix} &#10;3\\&#10;0\\&#10;2\end{bmatrix}/3&#10;$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1 &amp; 3 \\&#10;4 &amp; 0 \\&#10;2 &amp; 1\end{bmatrix}&#10;\begin{bmatrix} &#10;1\\&#10;5\end{bmatrix}&#10;=$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\times\begin{bmatrix} &#10;..  \\&#10;..  \\&#10;..  \end{bmatrix}&#10;=&#10;\begin{bmatrix} &#10;..  \\&#10;..  \end{bmatrix}&#10;$&#10;\end{document}"/>
  <p:tag name="IGUANATEXSIZE" val="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\times\begin{bmatrix} &#10;..  \\&#10;..  \\&#10;..  \end{bmatrix}&#10;=&#10;\begin{bmatrix} &#10;..  \\&#10;..  \end{bmatrix}&#10;$&#10;\end{document}"/>
  <p:tag name="IGUANATEXSIZE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\begin{bmatrix} &#10;1402 &amp; 191 \\&#10;1371 &amp; 821 \\&#10;949 &amp; 1437 \\&#10;147 &amp; 1448\end{bmatrix}$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*\begin{bmatrix} &#10;..  \\&#10;..  \\&#10;..  \\&#10;..  \end{bmatrix}&#10;=&#10;\begin{bmatrix} &#10;..  \\&#10;..  \end{bmatrix}&#10;$&#10;\end{document}"/>
  <p:tag name="IGUANATEXSIZE" val="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\times\begin{bmatrix} &#10;..  \\&#10;..  \\&#10;..  \\&#10;..  \end{bmatrix}&#10;=&#10;\begin{bmatrix} &#10;..  \\&#10;..  \end{bmatrix}&#10;$&#10;\end{document}"/>
  <p:tag name="IGUANATEXSIZE" val="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i$&#10;\end{document}"/>
  <p:tag name="IGUANATEXSIZE" val="3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th}$&#10;\end{document}"/>
  <p:tag name="IGUANATEXSIZE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A&#10;$&#10;\end{document}"/>
  <p:tag name="IGUANATEXSIZE" val="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&#10;$&#10;\end{document}"/>
  <p:tag name="IGUANATEXSIZE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y&#10;$&#10;\end{document}"/>
  <p:tag name="IGUANATEXSIZE" val="3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x&#10;$&#10;\end{document}"/>
  <p:tag name="IGUANATEXSIZE" val="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&#10;A&#10;$&#10;\end{document}"/>
  <p:tag name="IGUANATEXSIZE" val="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1 &amp; 2 &amp; 1 &amp; 5\\&#10;0 &amp; 3 &amp; 0 &amp; 4 \\&#10;-1 &amp; -2 &amp; 0 &amp; 0\end{bmatrix}&#10;\begin{bmatrix} &#10;1\\&#10;3\\&#10;2\\&#10;1\end{bmatrix}&#10;=$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_{ij} =$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array} {c}&#10;2104\\&#10;1416\\&#10;1534\\&#10;852\end{array}&#10;$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(x) = -40 + 0.25x&#10;$&#10;\end{document}"/>
  <p:tag name="IGUANATEXSIZE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3&amp;2\\&#10;4&amp;0&amp;1\end{bmatrix}&#10;\begin{bmatrix} &#10;1&amp;3\\&#10;0&amp;1\\&#10;5&amp;2\end{bmatrix}=&#10;$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3&amp;2\\&#10;4&amp;0&amp;1\end{bmatrix}&#10;\times&#10;\begin{bmatrix} &#10;1\\&#10;0\\&#10;5\end{bmatrix}=&#10;$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3&amp;2\\&#10;4&amp;0&amp;1\end{bmatrix}&#10;\times&#10;\begin{bmatrix} &#10;3\\&#10;1\\&#10;2\end{bmatrix}=&#10;$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=&#10;\begin{bmatrix} &#10;.&amp;.&amp;.&amp;.  \\&#10;.&amp;.&amp;.&amp;.  \end{bmatrix}&#10;$&#10;\end{document}"/>
  <p:tag name="IGUANATEXSIZE" val="3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\times\begin{bmatrix} &#10;.&amp;.&amp;.&amp;.  \\&#10;.&amp;.&amp;.&amp;.  \\&#10;.&amp;.&amp;.&amp;.  \end{bmatrix}&#10;$&#10;\end{document}"/>
  <p:tag name="IGUANATEXSIZE" val="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*\begin{bmatrix} &#10;..  \\&#10;..  \\&#10;..  \\&#10;..  \end{bmatrix}&#10;=&#10;\begin{bmatrix} &#10;..  \\&#10;..  \end{bmatrix}&#10;$&#10;\end{document}"/>
  <p:tag name="IGUANATEXSIZE" val="3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begin{bmatrix} &#10; . &amp; . &amp; . &amp; .\\&#10; . &amp; . &amp; . &amp; . \end{bmatrix}&#10;\times\begin{bmatrix} &#10;..  \\&#10;..  \\&#10;..  \\&#10;..  \end{bmatrix}&#10;=&#10;\begin{bmatrix} &#10;..  \\&#10;..  \end{bmatrix}&#10;$&#10;\end{document}"/>
  <p:tag name="IGUANATEXSIZE" val="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&#10;$&#10;&#10;\end{document}"/>
  <p:tag name="IGUANATEXSIZE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th}$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B&#10;$&#10;&#10;\end{document}"/>
  <p:tag name="IGUANATEXSIZE" val="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C&#10;$&#10;&#10;\end{document}"/>
  <p:tag name="IGUANATEXSIZE" val="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th}$&#10;\end{document}"/>
  <p:tag name="IGUANATEXSIZE" val="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C&#10;$&#10;&#10;\end{document}"/>
  <p:tag name="IGUANATEXSIZE" val="3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&#10;$&#10;&#10;\end{document}"/>
  <p:tag name="IGUANATEXSIZE" val="3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B&#10;$&#10;&#10;\end{document}"/>
  <p:tag name="IGUANATEXSIZE" val="3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$&#10;\end{document}"/>
  <p:tag name="IGUANATEXSIZE" val="2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th}$&#10;\end{document}"/>
  <p:tag name="IGUANATEXSIZE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 1&amp; 3\\&#10; 2&amp; 5\end{bmatrix}&#10;\begin{bmatrix} &#10; 0&amp; 1\\&#10; 3&amp; 2\end{bmatrix}=&#10;$&#10;\end{document}"/>
  <p:tag name="IGUANATEXSIZE" val="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3\\&#10;2&amp;5\end{bmatrix}&#10;\begin{bmatrix} &#10;0\\&#10;3\end{bmatrix}=&#10;$&#10;\end{document}"/>
  <p:tag name="IGUANATEXSIZE" val="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^{th}$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 1&amp; 3\\&#10; 2&amp; 5\end{bmatrix}&#10;\begin{bmatrix} &#10; 1\\&#10; 2\end{bmatrix}=&#10;$&#10;\end{document}"/>
  <p:tag name="IGUANATEXSIZE" val="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array} {c}&#10;2104\\&#10;1416\\&#10;1534\\&#10;852\end{array}&#10;$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(x) = -40 + 0.25x&#10;$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 &amp; 2104\\&#10;1 &amp; 1416\\&#10;1 &amp; 1534\\&#10;1 &amp; 852\end{bmatrix}&#10;\times&#10;$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&#10;-40 &amp; 200 &amp; -150\\&#10;0.25 &amp; 0.1 &amp; 0.4\end{bmatrix}=&#10;$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   486 &amp;  410 &amp;  692\\&#10;   314 &amp;  342 &amp;  416\\&#10;   344 &amp;  353 &amp;  464\\&#10;   173 &amp;  285 &amp;  191&#10;\end{bmatrix}&#10;$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(x) = 200 + 0.1x&#10;$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(x) = -150 + 0.4x&#10;$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1\\&#10;0&amp;0\end{bmatrix}&#10;\begin{bmatrix} &#10;0&amp;0\\&#10;2&amp;0\end{bmatrix}=&#10;\begin{bmatrix} &#10;2&amp;0\\&#10;0&amp;0\end{bmatrix}&#10;$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0&amp;0\\&#10;2&amp;0\end{bmatrix}&#10;\begin{bmatrix} &#10;1&amp;1\\&#10;0&amp;0\end{bmatrix}&#10;=&#10;\begin{bmatrix} &#10;0&amp;0\\&#10;2&amp;2\end{bmatrix}&#10;$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$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&#10;$&#10;&#10;\end{document}"/>
  <p:tag name="IGUANATEXSIZE" val="2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B&#10;$&#10;&#10;\end{document}"/>
  <p:tag name="IGUANATEXSIZE" val="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\times B \neq B\times A.&#10;$&#10;&#10;\end{document}"/>
  <p:tag name="IGUANATEXSIZE" val="2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\times B \times C.&#10;$&#10;&#10;\end{document}"/>
  <p:tag name="IGUANATEXSIZE" val="2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D = B \times C.&#10;$&#10;&#10;\end{document}"/>
  <p:tag name="IGUANATEXSIZE" val="2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E = A \times B.&#10;$&#10;&#10;\end{document}"/>
  <p:tag name="IGUANATEXSIZE" val="2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 \times D.&#10;$&#10;&#10;\end{document}"/>
  <p:tag name="IGUANATEXSIZE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E \times C.&#10;$&#10;&#10;\end{document}"/>
  <p:tag name="IGUANATEXSIZE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\cdot I = I\cdot A = A&#10;$&#10;\end{document}"/>
  <p:tag name="IGUANATEXSIZE" val="2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I&#10;$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$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I_{n\times n}&#10;$&#10;&#10;\end{document}"/>
  <p:tag name="IGUANATEXSIZE" val="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&#10;$&#10;\end{document}"/>
  <p:tag name="IGUANATEXSIZE" val="2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0\\&#10;0&amp;1\end{bmatrix}&#10;$&#10;\end{document}"/>
  <p:tag name="IGUANATEXSIZE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0&amp;0\\&#10;0&amp;1&amp;0\\&#10;0&amp;0&amp;1\end{bmatrix}&#10;$&#10;\end{document}"/>
  <p:tag name="IGUANATEXSIZE" val="1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begin{bmatrix} &#10;1&amp;0&amp;0&amp;0\\&#10;0&amp;1&amp;0&amp;0\\&#10;0&amp;0&amp;1&amp;0\\&#10;0&amp;0&amp;0&amp;1\end{bmatrix}&#10;$&#10;\end{document}"/>
  <p:tag name="IGUANATEXSIZE" val="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A A^{-1} = A^{-1}A = I.&#10;$&#10;&#10;\end{document}"/>
  <p:tag name="IGUANATEXSIZE" val="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 = &#10;\begin{bmatrix} &#10;1 &amp; 2 &amp; 0\\&#10;3 &amp; 5 &amp; 9\end{bmatrix}&#10;$&#10;\end{document}"/>
  <p:tag name="IGUANATEXSIZE" val="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^T = &#10;\begin{bmatrix} &#10;1 &amp; 3\\&#10;2 &amp; 5\\&#10;0 &amp; 9 \end{bmatrix}&#10;$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B = A^T.&#10;$&#10;&#10;\end{document}"/>
  <p:tag name="IGUANATEXSIZE" val="2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B_{ij} = A_{ji}.&#10;$&#10;&#10;\end{document}"/>
  <p:tag name="IGUANATEXSIZE" val="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_i = i^{th}$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A&#10;$&#10;\end{document}"/>
  <p:tag name="IGUANATEXSIZE" val="2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B&#10;$&#10;\end{document}"/>
  <p:tag name="IGUANATEXSIZE" val="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 = \begin{bmatrix} &#10;460 \\&#10;232 \\&#10;315 \\&#10;178\end{bmatrix}$&#10;\end{document}"/>
  <p:tag name="IGUANATEXSIZE" val="22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2084</TotalTime>
  <Words>386</Words>
  <Application>Microsoft Macintosh PowerPoint</Application>
  <PresentationFormat>On-screen Show (16:9)</PresentationFormat>
  <Paragraphs>110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1_Lecture</vt:lpstr>
      <vt:lpstr>2_Office Theme</vt:lpstr>
      <vt:lpstr>3_Office Theme</vt:lpstr>
      <vt:lpstr>2_Lecture</vt:lpstr>
      <vt:lpstr>Matrices and vectors</vt:lpstr>
      <vt:lpstr>PowerPoint Presentation</vt:lpstr>
      <vt:lpstr>PowerPoint Presentation</vt:lpstr>
      <vt:lpstr>PowerPoint Presentation</vt:lpstr>
      <vt:lpstr>Addition and scalar multiplication</vt:lpstr>
      <vt:lpstr>PowerPoint Presentation</vt:lpstr>
      <vt:lpstr>PowerPoint Presentation</vt:lpstr>
      <vt:lpstr>PowerPoint Presentation</vt:lpstr>
      <vt:lpstr>Matrix-vector multiplication</vt:lpstr>
      <vt:lpstr>PowerPoint Presentation</vt:lpstr>
      <vt:lpstr>PowerPoint Presentation</vt:lpstr>
      <vt:lpstr>PowerPoint Presentation</vt:lpstr>
      <vt:lpstr>PowerPoint Presentation</vt:lpstr>
      <vt:lpstr>Matrix-matrix multiplication</vt:lpstr>
      <vt:lpstr>PowerPoint Presentation</vt:lpstr>
      <vt:lpstr>PowerPoint Presentation</vt:lpstr>
      <vt:lpstr>PowerPoint Presentation</vt:lpstr>
      <vt:lpstr>PowerPoint Presentation</vt:lpstr>
      <vt:lpstr>Matrix multiplication properties</vt:lpstr>
      <vt:lpstr>PowerPoint Presentation</vt:lpstr>
      <vt:lpstr>PowerPoint Presentation</vt:lpstr>
      <vt:lpstr>PowerPoint Presentation</vt:lpstr>
      <vt:lpstr>Inverse and transpose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Carl Case</cp:lastModifiedBy>
  <cp:revision>183</cp:revision>
  <dcterms:created xsi:type="dcterms:W3CDTF">2010-07-08T21:59:02Z</dcterms:created>
  <dcterms:modified xsi:type="dcterms:W3CDTF">2011-10-16T21:54:54Z</dcterms:modified>
</cp:coreProperties>
</file>