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 id="2147483726" r:id="rId2"/>
    <p:sldMasterId id="2147483738" r:id="rId3"/>
    <p:sldMasterId id="2147483750" r:id="rId4"/>
  </p:sldMasterIdLst>
  <p:notesMasterIdLst>
    <p:notesMasterId r:id="rId28"/>
  </p:notesMasterIdLst>
  <p:handoutMasterIdLst>
    <p:handoutMasterId r:id="rId29"/>
  </p:handoutMasterIdLst>
  <p:sldIdLst>
    <p:sldId id="256" r:id="rId5"/>
    <p:sldId id="262" r:id="rId6"/>
    <p:sldId id="284" r:id="rId7"/>
    <p:sldId id="285" r:id="rId8"/>
    <p:sldId id="286" r:id="rId9"/>
    <p:sldId id="287" r:id="rId10"/>
    <p:sldId id="288" r:id="rId11"/>
    <p:sldId id="278" r:id="rId12"/>
    <p:sldId id="258" r:id="rId13"/>
    <p:sldId id="263" r:id="rId14"/>
    <p:sldId id="264" r:id="rId15"/>
    <p:sldId id="265" r:id="rId16"/>
    <p:sldId id="277" r:id="rId17"/>
    <p:sldId id="283" r:id="rId18"/>
    <p:sldId id="282" r:id="rId19"/>
    <p:sldId id="269" r:id="rId20"/>
    <p:sldId id="270" r:id="rId21"/>
    <p:sldId id="271" r:id="rId22"/>
    <p:sldId id="272" r:id="rId23"/>
    <p:sldId id="273" r:id="rId24"/>
    <p:sldId id="275" r:id="rId25"/>
    <p:sldId id="274"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948fuPr5wVJF80Y5lp9jYY/qy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p:restoredTop sz="94815"/>
  </p:normalViewPr>
  <p:slideViewPr>
    <p:cSldViewPr snapToGrid="0">
      <p:cViewPr varScale="1">
        <p:scale>
          <a:sx n="111" d="100"/>
          <a:sy n="111" d="100"/>
        </p:scale>
        <p:origin x="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7.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0F180-8356-4C61-8574-7CE25E421A68}"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D5BC3D27-D353-4689-8611-6C1CBF0944C2}">
      <dgm:prSet/>
      <dgm:spPr/>
      <dgm:t>
        <a:bodyPr/>
        <a:lstStyle/>
        <a:p>
          <a:r>
            <a:rPr lang="en-US" b="0" dirty="0"/>
            <a:t>Data Types: Structured, Semi-structured, Unstructured</a:t>
          </a:r>
        </a:p>
      </dgm:t>
    </dgm:pt>
    <dgm:pt modelId="{091DD566-3172-47F6-82B2-761C46041D79}" type="parTrans" cxnId="{9F8A8F28-D349-4363-B9A6-A1CE79C1D4B1}">
      <dgm:prSet/>
      <dgm:spPr/>
      <dgm:t>
        <a:bodyPr/>
        <a:lstStyle/>
        <a:p>
          <a:endParaRPr lang="en-US"/>
        </a:p>
      </dgm:t>
    </dgm:pt>
    <dgm:pt modelId="{E907D642-B527-4DCB-A712-044011ECC42C}" type="sibTrans" cxnId="{9F8A8F28-D349-4363-B9A6-A1CE79C1D4B1}">
      <dgm:prSet/>
      <dgm:spPr/>
      <dgm:t>
        <a:bodyPr/>
        <a:lstStyle/>
        <a:p>
          <a:endParaRPr lang="en-US"/>
        </a:p>
      </dgm:t>
    </dgm:pt>
    <dgm:pt modelId="{06EA37FB-5BB4-4943-AF41-47C9296F08A2}">
      <dgm:prSet/>
      <dgm:spPr/>
      <dgm:t>
        <a:bodyPr/>
        <a:lstStyle/>
        <a:p>
          <a:r>
            <a:rPr lang="en-US" b="0" dirty="0"/>
            <a:t>Data Formats: Text, Image, Audio, Video</a:t>
          </a:r>
        </a:p>
      </dgm:t>
    </dgm:pt>
    <dgm:pt modelId="{236A4F05-47B5-4CE8-B982-DFC431602DAA}" type="parTrans" cxnId="{D0858184-4C9D-4A66-B6BE-E1A552C59F23}">
      <dgm:prSet/>
      <dgm:spPr/>
      <dgm:t>
        <a:bodyPr/>
        <a:lstStyle/>
        <a:p>
          <a:endParaRPr lang="en-US"/>
        </a:p>
      </dgm:t>
    </dgm:pt>
    <dgm:pt modelId="{77E3E41E-5623-4847-9744-F3650D027EB2}" type="sibTrans" cxnId="{D0858184-4C9D-4A66-B6BE-E1A552C59F23}">
      <dgm:prSet/>
      <dgm:spPr/>
      <dgm:t>
        <a:bodyPr/>
        <a:lstStyle/>
        <a:p>
          <a:endParaRPr lang="en-US"/>
        </a:p>
      </dgm:t>
    </dgm:pt>
    <dgm:pt modelId="{E86A1ABD-198F-4EE3-9B67-DFC7D1ED25C2}">
      <dgm:prSet/>
      <dgm:spPr/>
      <dgm:t>
        <a:bodyPr/>
        <a:lstStyle/>
        <a:p>
          <a:r>
            <a:rPr lang="en-US" b="0" dirty="0"/>
            <a:t>Open Data Sources Overview</a:t>
          </a:r>
        </a:p>
      </dgm:t>
    </dgm:pt>
    <dgm:pt modelId="{272CF708-7AA9-40D9-9206-FD9E22690258}" type="parTrans" cxnId="{5E9B2E0D-5235-4152-9F52-E6522B3D77E4}">
      <dgm:prSet/>
      <dgm:spPr/>
      <dgm:t>
        <a:bodyPr/>
        <a:lstStyle/>
        <a:p>
          <a:endParaRPr lang="en-US"/>
        </a:p>
      </dgm:t>
    </dgm:pt>
    <dgm:pt modelId="{027C0E9E-0BCD-42F0-85BC-97376E3A8C39}" type="sibTrans" cxnId="{5E9B2E0D-5235-4152-9F52-E6522B3D77E4}">
      <dgm:prSet/>
      <dgm:spPr/>
      <dgm:t>
        <a:bodyPr/>
        <a:lstStyle/>
        <a:p>
          <a:endParaRPr lang="en-US"/>
        </a:p>
      </dgm:t>
    </dgm:pt>
    <dgm:pt modelId="{745DCEE1-D215-42E8-8D49-94B45404D201}">
      <dgm:prSet/>
      <dgm:spPr/>
      <dgm:t>
        <a:bodyPr/>
        <a:lstStyle/>
        <a:p>
          <a:r>
            <a:rPr lang="en-US" b="0" dirty="0"/>
            <a:t>Wide data and long data</a:t>
          </a:r>
        </a:p>
      </dgm:t>
    </dgm:pt>
    <dgm:pt modelId="{8870676E-E71A-401C-BB77-09B567C82AA4}" type="parTrans" cxnId="{940D0E0F-3A70-4FD4-987F-6BFB8A9566EF}">
      <dgm:prSet/>
      <dgm:spPr/>
      <dgm:t>
        <a:bodyPr/>
        <a:lstStyle/>
        <a:p>
          <a:endParaRPr lang="en-US"/>
        </a:p>
      </dgm:t>
    </dgm:pt>
    <dgm:pt modelId="{27845CBD-FD06-41D1-B844-A5FC4A3DB4F1}" type="sibTrans" cxnId="{940D0E0F-3A70-4FD4-987F-6BFB8A9566EF}">
      <dgm:prSet/>
      <dgm:spPr/>
      <dgm:t>
        <a:bodyPr/>
        <a:lstStyle/>
        <a:p>
          <a:endParaRPr lang="en-US"/>
        </a:p>
      </dgm:t>
    </dgm:pt>
    <dgm:pt modelId="{02051B9F-25DA-496C-A356-703CC1FBEF72}">
      <dgm:prSet/>
      <dgm:spPr/>
      <dgm:t>
        <a:bodyPr/>
        <a:lstStyle/>
        <a:p>
          <a:r>
            <a:rPr lang="en-US" b="0" dirty="0"/>
            <a:t>Databases: Foundations of Data Storage</a:t>
          </a:r>
        </a:p>
      </dgm:t>
    </dgm:pt>
    <dgm:pt modelId="{63F4A324-7B67-47EA-9518-B6C8428CF150}" type="parTrans" cxnId="{A4A1249D-D31D-4222-9F3A-525C5CBB73BD}">
      <dgm:prSet/>
      <dgm:spPr/>
      <dgm:t>
        <a:bodyPr/>
        <a:lstStyle/>
        <a:p>
          <a:endParaRPr lang="en-US"/>
        </a:p>
      </dgm:t>
    </dgm:pt>
    <dgm:pt modelId="{DB2DA5D5-ED8C-4724-9199-7D0C57FB0F68}" type="sibTrans" cxnId="{A4A1249D-D31D-4222-9F3A-525C5CBB73BD}">
      <dgm:prSet/>
      <dgm:spPr/>
      <dgm:t>
        <a:bodyPr/>
        <a:lstStyle/>
        <a:p>
          <a:endParaRPr lang="en-US"/>
        </a:p>
      </dgm:t>
    </dgm:pt>
    <dgm:pt modelId="{2FB45E7B-4ED4-4CD9-861F-C4EDC469EF6E}">
      <dgm:prSet/>
      <dgm:spPr/>
      <dgm:t>
        <a:bodyPr/>
        <a:lstStyle/>
        <a:p>
          <a:r>
            <a:rPr lang="en-US" b="0" dirty="0"/>
            <a:t>Practical Examples &amp; Platforms</a:t>
          </a:r>
        </a:p>
      </dgm:t>
    </dgm:pt>
    <dgm:pt modelId="{ACAE678D-527A-4A27-9132-42EBA72C24F9}" type="parTrans" cxnId="{74BC4DEB-5E0A-4FEC-9567-00AD0ED792F4}">
      <dgm:prSet/>
      <dgm:spPr/>
      <dgm:t>
        <a:bodyPr/>
        <a:lstStyle/>
        <a:p>
          <a:endParaRPr lang="en-US"/>
        </a:p>
      </dgm:t>
    </dgm:pt>
    <dgm:pt modelId="{33FE9782-D612-4AF0-A7D2-4DEF8F6582FE}" type="sibTrans" cxnId="{74BC4DEB-5E0A-4FEC-9567-00AD0ED792F4}">
      <dgm:prSet/>
      <dgm:spPr/>
      <dgm:t>
        <a:bodyPr/>
        <a:lstStyle/>
        <a:p>
          <a:endParaRPr lang="en-US"/>
        </a:p>
      </dgm:t>
    </dgm:pt>
    <dgm:pt modelId="{CCEF54E5-24E1-4F5B-8E88-A53AF776CACB}">
      <dgm:prSet/>
      <dgm:spPr/>
      <dgm:t>
        <a:bodyPr/>
        <a:lstStyle/>
        <a:p>
          <a:r>
            <a:rPr lang="en-US" b="0" dirty="0"/>
            <a:t>Summary &amp; Next Steps</a:t>
          </a:r>
        </a:p>
      </dgm:t>
    </dgm:pt>
    <dgm:pt modelId="{4DAA07B3-D28E-4C2E-9479-C89135EDAE6D}" type="parTrans" cxnId="{7EEFE6FD-471C-4CE8-A9FC-CBF14239062C}">
      <dgm:prSet/>
      <dgm:spPr/>
      <dgm:t>
        <a:bodyPr/>
        <a:lstStyle/>
        <a:p>
          <a:endParaRPr lang="en-US"/>
        </a:p>
      </dgm:t>
    </dgm:pt>
    <dgm:pt modelId="{B79A06E2-5373-4A8F-8D5F-5E99674E80A4}" type="sibTrans" cxnId="{7EEFE6FD-471C-4CE8-A9FC-CBF14239062C}">
      <dgm:prSet/>
      <dgm:spPr/>
      <dgm:t>
        <a:bodyPr/>
        <a:lstStyle/>
        <a:p>
          <a:endParaRPr lang="en-US"/>
        </a:p>
      </dgm:t>
    </dgm:pt>
    <dgm:pt modelId="{C18A8AB3-005A-574D-879C-F0E7B5FB1625}" type="pres">
      <dgm:prSet presAssocID="{3980F180-8356-4C61-8574-7CE25E421A68}" presName="vert0" presStyleCnt="0">
        <dgm:presLayoutVars>
          <dgm:dir/>
          <dgm:animOne val="branch"/>
          <dgm:animLvl val="lvl"/>
        </dgm:presLayoutVars>
      </dgm:prSet>
      <dgm:spPr/>
    </dgm:pt>
    <dgm:pt modelId="{1EB3069A-2686-2A43-8490-A24D3CA07E18}" type="pres">
      <dgm:prSet presAssocID="{D5BC3D27-D353-4689-8611-6C1CBF0944C2}" presName="thickLine" presStyleLbl="alignNode1" presStyleIdx="0" presStyleCnt="7"/>
      <dgm:spPr/>
    </dgm:pt>
    <dgm:pt modelId="{97A3F89E-003F-8544-BD6B-7C0881853929}" type="pres">
      <dgm:prSet presAssocID="{D5BC3D27-D353-4689-8611-6C1CBF0944C2}" presName="horz1" presStyleCnt="0"/>
      <dgm:spPr/>
    </dgm:pt>
    <dgm:pt modelId="{0FBF5F90-5767-ED4F-8404-B73476B5916A}" type="pres">
      <dgm:prSet presAssocID="{D5BC3D27-D353-4689-8611-6C1CBF0944C2}" presName="tx1" presStyleLbl="revTx" presStyleIdx="0" presStyleCnt="7"/>
      <dgm:spPr/>
    </dgm:pt>
    <dgm:pt modelId="{3759CB31-EF43-0241-A5D0-98EDC99EAEB0}" type="pres">
      <dgm:prSet presAssocID="{D5BC3D27-D353-4689-8611-6C1CBF0944C2}" presName="vert1" presStyleCnt="0"/>
      <dgm:spPr/>
    </dgm:pt>
    <dgm:pt modelId="{69AE83BB-453C-504F-B21E-AA08CD203595}" type="pres">
      <dgm:prSet presAssocID="{06EA37FB-5BB4-4943-AF41-47C9296F08A2}" presName="thickLine" presStyleLbl="alignNode1" presStyleIdx="1" presStyleCnt="7"/>
      <dgm:spPr/>
    </dgm:pt>
    <dgm:pt modelId="{102B1BE7-57F2-FC4F-AC25-6BD17C580EEF}" type="pres">
      <dgm:prSet presAssocID="{06EA37FB-5BB4-4943-AF41-47C9296F08A2}" presName="horz1" presStyleCnt="0"/>
      <dgm:spPr/>
    </dgm:pt>
    <dgm:pt modelId="{A9CE3399-9A58-8F41-8001-B5AE92F98903}" type="pres">
      <dgm:prSet presAssocID="{06EA37FB-5BB4-4943-AF41-47C9296F08A2}" presName="tx1" presStyleLbl="revTx" presStyleIdx="1" presStyleCnt="7"/>
      <dgm:spPr/>
    </dgm:pt>
    <dgm:pt modelId="{6ECDE275-B554-E249-9CD6-302E8D4C3C4D}" type="pres">
      <dgm:prSet presAssocID="{06EA37FB-5BB4-4943-AF41-47C9296F08A2}" presName="vert1" presStyleCnt="0"/>
      <dgm:spPr/>
    </dgm:pt>
    <dgm:pt modelId="{305853DA-EE49-E64D-A8FC-DE590B0B1664}" type="pres">
      <dgm:prSet presAssocID="{E86A1ABD-198F-4EE3-9B67-DFC7D1ED25C2}" presName="thickLine" presStyleLbl="alignNode1" presStyleIdx="2" presStyleCnt="7"/>
      <dgm:spPr/>
    </dgm:pt>
    <dgm:pt modelId="{8C28EE16-30E8-CC4A-ACDE-E053779E449E}" type="pres">
      <dgm:prSet presAssocID="{E86A1ABD-198F-4EE3-9B67-DFC7D1ED25C2}" presName="horz1" presStyleCnt="0"/>
      <dgm:spPr/>
    </dgm:pt>
    <dgm:pt modelId="{1204EC6A-6DE5-B544-91FE-811147390C8B}" type="pres">
      <dgm:prSet presAssocID="{E86A1ABD-198F-4EE3-9B67-DFC7D1ED25C2}" presName="tx1" presStyleLbl="revTx" presStyleIdx="2" presStyleCnt="7"/>
      <dgm:spPr/>
    </dgm:pt>
    <dgm:pt modelId="{81DC0C58-8EDF-9B42-B191-620E93CEC9B2}" type="pres">
      <dgm:prSet presAssocID="{E86A1ABD-198F-4EE3-9B67-DFC7D1ED25C2}" presName="vert1" presStyleCnt="0"/>
      <dgm:spPr/>
    </dgm:pt>
    <dgm:pt modelId="{785A7EB4-BE08-B34E-AA13-A8142076EC09}" type="pres">
      <dgm:prSet presAssocID="{745DCEE1-D215-42E8-8D49-94B45404D201}" presName="thickLine" presStyleLbl="alignNode1" presStyleIdx="3" presStyleCnt="7"/>
      <dgm:spPr/>
    </dgm:pt>
    <dgm:pt modelId="{3D644A0A-D211-044E-8862-37AECD2B1960}" type="pres">
      <dgm:prSet presAssocID="{745DCEE1-D215-42E8-8D49-94B45404D201}" presName="horz1" presStyleCnt="0"/>
      <dgm:spPr/>
    </dgm:pt>
    <dgm:pt modelId="{585C076C-B4DC-D44D-870E-D23E07DD7949}" type="pres">
      <dgm:prSet presAssocID="{745DCEE1-D215-42E8-8D49-94B45404D201}" presName="tx1" presStyleLbl="revTx" presStyleIdx="3" presStyleCnt="7"/>
      <dgm:spPr/>
    </dgm:pt>
    <dgm:pt modelId="{D2143551-91F7-9648-9DA0-8178F4770EFE}" type="pres">
      <dgm:prSet presAssocID="{745DCEE1-D215-42E8-8D49-94B45404D201}" presName="vert1" presStyleCnt="0"/>
      <dgm:spPr/>
    </dgm:pt>
    <dgm:pt modelId="{AC8CBF5C-2D69-F241-AE6B-CA170C9DA5A3}" type="pres">
      <dgm:prSet presAssocID="{02051B9F-25DA-496C-A356-703CC1FBEF72}" presName="thickLine" presStyleLbl="alignNode1" presStyleIdx="4" presStyleCnt="7"/>
      <dgm:spPr/>
    </dgm:pt>
    <dgm:pt modelId="{A0119172-2DE3-7D4D-8BC6-68DE97208CEB}" type="pres">
      <dgm:prSet presAssocID="{02051B9F-25DA-496C-A356-703CC1FBEF72}" presName="horz1" presStyleCnt="0"/>
      <dgm:spPr/>
    </dgm:pt>
    <dgm:pt modelId="{C3AE0ED1-0EEF-EC40-969D-221D186CBE01}" type="pres">
      <dgm:prSet presAssocID="{02051B9F-25DA-496C-A356-703CC1FBEF72}" presName="tx1" presStyleLbl="revTx" presStyleIdx="4" presStyleCnt="7"/>
      <dgm:spPr/>
    </dgm:pt>
    <dgm:pt modelId="{A608E396-652B-0C47-B4C5-7B2298C6F6AA}" type="pres">
      <dgm:prSet presAssocID="{02051B9F-25DA-496C-A356-703CC1FBEF72}" presName="vert1" presStyleCnt="0"/>
      <dgm:spPr/>
    </dgm:pt>
    <dgm:pt modelId="{7A112427-0E91-174E-9151-1977C5EF7761}" type="pres">
      <dgm:prSet presAssocID="{2FB45E7B-4ED4-4CD9-861F-C4EDC469EF6E}" presName="thickLine" presStyleLbl="alignNode1" presStyleIdx="5" presStyleCnt="7"/>
      <dgm:spPr/>
    </dgm:pt>
    <dgm:pt modelId="{31556B75-E2B2-3647-A5BA-9A0DC45484A5}" type="pres">
      <dgm:prSet presAssocID="{2FB45E7B-4ED4-4CD9-861F-C4EDC469EF6E}" presName="horz1" presStyleCnt="0"/>
      <dgm:spPr/>
    </dgm:pt>
    <dgm:pt modelId="{DFF2A7A3-E0EF-384C-B7A9-42C358672F72}" type="pres">
      <dgm:prSet presAssocID="{2FB45E7B-4ED4-4CD9-861F-C4EDC469EF6E}" presName="tx1" presStyleLbl="revTx" presStyleIdx="5" presStyleCnt="7"/>
      <dgm:spPr/>
    </dgm:pt>
    <dgm:pt modelId="{C361652F-4034-2C42-9272-0730CE84F9BF}" type="pres">
      <dgm:prSet presAssocID="{2FB45E7B-4ED4-4CD9-861F-C4EDC469EF6E}" presName="vert1" presStyleCnt="0"/>
      <dgm:spPr/>
    </dgm:pt>
    <dgm:pt modelId="{B38B3440-1714-4B4D-A677-86A230D40079}" type="pres">
      <dgm:prSet presAssocID="{CCEF54E5-24E1-4F5B-8E88-A53AF776CACB}" presName="thickLine" presStyleLbl="alignNode1" presStyleIdx="6" presStyleCnt="7"/>
      <dgm:spPr/>
    </dgm:pt>
    <dgm:pt modelId="{7108068A-9678-AB46-975B-CD52E2D93BAD}" type="pres">
      <dgm:prSet presAssocID="{CCEF54E5-24E1-4F5B-8E88-A53AF776CACB}" presName="horz1" presStyleCnt="0"/>
      <dgm:spPr/>
    </dgm:pt>
    <dgm:pt modelId="{0F893762-0AB2-E840-9AFB-BBC091B9164B}" type="pres">
      <dgm:prSet presAssocID="{CCEF54E5-24E1-4F5B-8E88-A53AF776CACB}" presName="tx1" presStyleLbl="revTx" presStyleIdx="6" presStyleCnt="7"/>
      <dgm:spPr/>
    </dgm:pt>
    <dgm:pt modelId="{7B11A1FC-C07B-3942-BA04-B761780E70EC}" type="pres">
      <dgm:prSet presAssocID="{CCEF54E5-24E1-4F5B-8E88-A53AF776CACB}" presName="vert1" presStyleCnt="0"/>
      <dgm:spPr/>
    </dgm:pt>
  </dgm:ptLst>
  <dgm:cxnLst>
    <dgm:cxn modelId="{9308FA03-9DF1-294C-A8AA-D4CF9CD75285}" type="presOf" srcId="{CCEF54E5-24E1-4F5B-8E88-A53AF776CACB}" destId="{0F893762-0AB2-E840-9AFB-BBC091B9164B}" srcOrd="0" destOrd="0" presId="urn:microsoft.com/office/officeart/2008/layout/LinedList"/>
    <dgm:cxn modelId="{5E9B2E0D-5235-4152-9F52-E6522B3D77E4}" srcId="{3980F180-8356-4C61-8574-7CE25E421A68}" destId="{E86A1ABD-198F-4EE3-9B67-DFC7D1ED25C2}" srcOrd="2" destOrd="0" parTransId="{272CF708-7AA9-40D9-9206-FD9E22690258}" sibTransId="{027C0E9E-0BCD-42F0-85BC-97376E3A8C39}"/>
    <dgm:cxn modelId="{940D0E0F-3A70-4FD4-987F-6BFB8A9566EF}" srcId="{3980F180-8356-4C61-8574-7CE25E421A68}" destId="{745DCEE1-D215-42E8-8D49-94B45404D201}" srcOrd="3" destOrd="0" parTransId="{8870676E-E71A-401C-BB77-09B567C82AA4}" sibTransId="{27845CBD-FD06-41D1-B844-A5FC4A3DB4F1}"/>
    <dgm:cxn modelId="{FA38071C-5BC2-2644-BAC6-AAEE5921166D}" type="presOf" srcId="{2FB45E7B-4ED4-4CD9-861F-C4EDC469EF6E}" destId="{DFF2A7A3-E0EF-384C-B7A9-42C358672F72}" srcOrd="0" destOrd="0" presId="urn:microsoft.com/office/officeart/2008/layout/LinedList"/>
    <dgm:cxn modelId="{0650C325-6C16-664A-B500-9CD398044F2F}" type="presOf" srcId="{06EA37FB-5BB4-4943-AF41-47C9296F08A2}" destId="{A9CE3399-9A58-8F41-8001-B5AE92F98903}" srcOrd="0" destOrd="0" presId="urn:microsoft.com/office/officeart/2008/layout/LinedList"/>
    <dgm:cxn modelId="{9F8A8F28-D349-4363-B9A6-A1CE79C1D4B1}" srcId="{3980F180-8356-4C61-8574-7CE25E421A68}" destId="{D5BC3D27-D353-4689-8611-6C1CBF0944C2}" srcOrd="0" destOrd="0" parTransId="{091DD566-3172-47F6-82B2-761C46041D79}" sibTransId="{E907D642-B527-4DCB-A712-044011ECC42C}"/>
    <dgm:cxn modelId="{0A67B728-1279-1540-8A10-E7F3875515DD}" type="presOf" srcId="{745DCEE1-D215-42E8-8D49-94B45404D201}" destId="{585C076C-B4DC-D44D-870E-D23E07DD7949}" srcOrd="0" destOrd="0" presId="urn:microsoft.com/office/officeart/2008/layout/LinedList"/>
    <dgm:cxn modelId="{42BD772B-B62F-C647-B470-9FE89B01C459}" type="presOf" srcId="{3980F180-8356-4C61-8574-7CE25E421A68}" destId="{C18A8AB3-005A-574D-879C-F0E7B5FB1625}" srcOrd="0" destOrd="0" presId="urn:microsoft.com/office/officeart/2008/layout/LinedList"/>
    <dgm:cxn modelId="{CEBAD761-AD4F-A94C-8BBE-85F564E362B2}" type="presOf" srcId="{D5BC3D27-D353-4689-8611-6C1CBF0944C2}" destId="{0FBF5F90-5767-ED4F-8404-B73476B5916A}" srcOrd="0" destOrd="0" presId="urn:microsoft.com/office/officeart/2008/layout/LinedList"/>
    <dgm:cxn modelId="{D0858184-4C9D-4A66-B6BE-E1A552C59F23}" srcId="{3980F180-8356-4C61-8574-7CE25E421A68}" destId="{06EA37FB-5BB4-4943-AF41-47C9296F08A2}" srcOrd="1" destOrd="0" parTransId="{236A4F05-47B5-4CE8-B982-DFC431602DAA}" sibTransId="{77E3E41E-5623-4847-9744-F3650D027EB2}"/>
    <dgm:cxn modelId="{72663D9B-8284-3D4F-9D76-0A7B72069A45}" type="presOf" srcId="{E86A1ABD-198F-4EE3-9B67-DFC7D1ED25C2}" destId="{1204EC6A-6DE5-B544-91FE-811147390C8B}" srcOrd="0" destOrd="0" presId="urn:microsoft.com/office/officeart/2008/layout/LinedList"/>
    <dgm:cxn modelId="{A4A1249D-D31D-4222-9F3A-525C5CBB73BD}" srcId="{3980F180-8356-4C61-8574-7CE25E421A68}" destId="{02051B9F-25DA-496C-A356-703CC1FBEF72}" srcOrd="4" destOrd="0" parTransId="{63F4A324-7B67-47EA-9518-B6C8428CF150}" sibTransId="{DB2DA5D5-ED8C-4724-9199-7D0C57FB0F68}"/>
    <dgm:cxn modelId="{74BC4DEB-5E0A-4FEC-9567-00AD0ED792F4}" srcId="{3980F180-8356-4C61-8574-7CE25E421A68}" destId="{2FB45E7B-4ED4-4CD9-861F-C4EDC469EF6E}" srcOrd="5" destOrd="0" parTransId="{ACAE678D-527A-4A27-9132-42EBA72C24F9}" sibTransId="{33FE9782-D612-4AF0-A7D2-4DEF8F6582FE}"/>
    <dgm:cxn modelId="{AE4B39F3-FEDE-7B4C-9199-49B6B3C80627}" type="presOf" srcId="{02051B9F-25DA-496C-A356-703CC1FBEF72}" destId="{C3AE0ED1-0EEF-EC40-969D-221D186CBE01}" srcOrd="0" destOrd="0" presId="urn:microsoft.com/office/officeart/2008/layout/LinedList"/>
    <dgm:cxn modelId="{7EEFE6FD-471C-4CE8-A9FC-CBF14239062C}" srcId="{3980F180-8356-4C61-8574-7CE25E421A68}" destId="{CCEF54E5-24E1-4F5B-8E88-A53AF776CACB}" srcOrd="6" destOrd="0" parTransId="{4DAA07B3-D28E-4C2E-9479-C89135EDAE6D}" sibTransId="{B79A06E2-5373-4A8F-8D5F-5E99674E80A4}"/>
    <dgm:cxn modelId="{0902A633-E0E2-9849-8920-E4E26634F1BC}" type="presParOf" srcId="{C18A8AB3-005A-574D-879C-F0E7B5FB1625}" destId="{1EB3069A-2686-2A43-8490-A24D3CA07E18}" srcOrd="0" destOrd="0" presId="urn:microsoft.com/office/officeart/2008/layout/LinedList"/>
    <dgm:cxn modelId="{C4DDC156-2405-194E-9AD6-AAB51BC9BC32}" type="presParOf" srcId="{C18A8AB3-005A-574D-879C-F0E7B5FB1625}" destId="{97A3F89E-003F-8544-BD6B-7C0881853929}" srcOrd="1" destOrd="0" presId="urn:microsoft.com/office/officeart/2008/layout/LinedList"/>
    <dgm:cxn modelId="{9B3EBC23-943E-A244-8CC3-E28DD41C35E6}" type="presParOf" srcId="{97A3F89E-003F-8544-BD6B-7C0881853929}" destId="{0FBF5F90-5767-ED4F-8404-B73476B5916A}" srcOrd="0" destOrd="0" presId="urn:microsoft.com/office/officeart/2008/layout/LinedList"/>
    <dgm:cxn modelId="{CB032E14-E9B1-3240-BC5A-F2FE552E88FB}" type="presParOf" srcId="{97A3F89E-003F-8544-BD6B-7C0881853929}" destId="{3759CB31-EF43-0241-A5D0-98EDC99EAEB0}" srcOrd="1" destOrd="0" presId="urn:microsoft.com/office/officeart/2008/layout/LinedList"/>
    <dgm:cxn modelId="{0C70D594-E1EE-4F44-8E9A-8E2FE828BE9A}" type="presParOf" srcId="{C18A8AB3-005A-574D-879C-F0E7B5FB1625}" destId="{69AE83BB-453C-504F-B21E-AA08CD203595}" srcOrd="2" destOrd="0" presId="urn:microsoft.com/office/officeart/2008/layout/LinedList"/>
    <dgm:cxn modelId="{B6A71EDF-AD1D-A04C-96FC-6B140AC95171}" type="presParOf" srcId="{C18A8AB3-005A-574D-879C-F0E7B5FB1625}" destId="{102B1BE7-57F2-FC4F-AC25-6BD17C580EEF}" srcOrd="3" destOrd="0" presId="urn:microsoft.com/office/officeart/2008/layout/LinedList"/>
    <dgm:cxn modelId="{EDC8A143-FEE4-D84F-9080-2879DF86B263}" type="presParOf" srcId="{102B1BE7-57F2-FC4F-AC25-6BD17C580EEF}" destId="{A9CE3399-9A58-8F41-8001-B5AE92F98903}" srcOrd="0" destOrd="0" presId="urn:microsoft.com/office/officeart/2008/layout/LinedList"/>
    <dgm:cxn modelId="{648C2C4F-08F8-7044-982B-817865F95EF8}" type="presParOf" srcId="{102B1BE7-57F2-FC4F-AC25-6BD17C580EEF}" destId="{6ECDE275-B554-E249-9CD6-302E8D4C3C4D}" srcOrd="1" destOrd="0" presId="urn:microsoft.com/office/officeart/2008/layout/LinedList"/>
    <dgm:cxn modelId="{C2676897-27EA-4E46-A8EC-51EE6718489D}" type="presParOf" srcId="{C18A8AB3-005A-574D-879C-F0E7B5FB1625}" destId="{305853DA-EE49-E64D-A8FC-DE590B0B1664}" srcOrd="4" destOrd="0" presId="urn:microsoft.com/office/officeart/2008/layout/LinedList"/>
    <dgm:cxn modelId="{275A8F4C-7AFE-5842-90E0-225996CAA788}" type="presParOf" srcId="{C18A8AB3-005A-574D-879C-F0E7B5FB1625}" destId="{8C28EE16-30E8-CC4A-ACDE-E053779E449E}" srcOrd="5" destOrd="0" presId="urn:microsoft.com/office/officeart/2008/layout/LinedList"/>
    <dgm:cxn modelId="{8D18C761-B75F-AD41-BD50-76194657EA14}" type="presParOf" srcId="{8C28EE16-30E8-CC4A-ACDE-E053779E449E}" destId="{1204EC6A-6DE5-B544-91FE-811147390C8B}" srcOrd="0" destOrd="0" presId="urn:microsoft.com/office/officeart/2008/layout/LinedList"/>
    <dgm:cxn modelId="{CF47F920-68F6-BE4B-B409-495E2A7D64EF}" type="presParOf" srcId="{8C28EE16-30E8-CC4A-ACDE-E053779E449E}" destId="{81DC0C58-8EDF-9B42-B191-620E93CEC9B2}" srcOrd="1" destOrd="0" presId="urn:microsoft.com/office/officeart/2008/layout/LinedList"/>
    <dgm:cxn modelId="{E71D85A6-1DF5-B44F-9491-625AB02CED7F}" type="presParOf" srcId="{C18A8AB3-005A-574D-879C-F0E7B5FB1625}" destId="{785A7EB4-BE08-B34E-AA13-A8142076EC09}" srcOrd="6" destOrd="0" presId="urn:microsoft.com/office/officeart/2008/layout/LinedList"/>
    <dgm:cxn modelId="{9CCAD553-B5F0-3947-9B38-52EE9F6B1DE1}" type="presParOf" srcId="{C18A8AB3-005A-574D-879C-F0E7B5FB1625}" destId="{3D644A0A-D211-044E-8862-37AECD2B1960}" srcOrd="7" destOrd="0" presId="urn:microsoft.com/office/officeart/2008/layout/LinedList"/>
    <dgm:cxn modelId="{6A7A758D-0BD3-2847-A344-25F289818C5D}" type="presParOf" srcId="{3D644A0A-D211-044E-8862-37AECD2B1960}" destId="{585C076C-B4DC-D44D-870E-D23E07DD7949}" srcOrd="0" destOrd="0" presId="urn:microsoft.com/office/officeart/2008/layout/LinedList"/>
    <dgm:cxn modelId="{E6179703-2546-0345-A4A8-52C65DEC6CE1}" type="presParOf" srcId="{3D644A0A-D211-044E-8862-37AECD2B1960}" destId="{D2143551-91F7-9648-9DA0-8178F4770EFE}" srcOrd="1" destOrd="0" presId="urn:microsoft.com/office/officeart/2008/layout/LinedList"/>
    <dgm:cxn modelId="{12A2F191-7261-DA47-ABC8-BE9E87C6E8CA}" type="presParOf" srcId="{C18A8AB3-005A-574D-879C-F0E7B5FB1625}" destId="{AC8CBF5C-2D69-F241-AE6B-CA170C9DA5A3}" srcOrd="8" destOrd="0" presId="urn:microsoft.com/office/officeart/2008/layout/LinedList"/>
    <dgm:cxn modelId="{AB3128AA-85E0-3340-9B51-1C2D4130BD6C}" type="presParOf" srcId="{C18A8AB3-005A-574D-879C-F0E7B5FB1625}" destId="{A0119172-2DE3-7D4D-8BC6-68DE97208CEB}" srcOrd="9" destOrd="0" presId="urn:microsoft.com/office/officeart/2008/layout/LinedList"/>
    <dgm:cxn modelId="{1FCA513D-5E6C-1247-B6B2-260CC4ECAC81}" type="presParOf" srcId="{A0119172-2DE3-7D4D-8BC6-68DE97208CEB}" destId="{C3AE0ED1-0EEF-EC40-969D-221D186CBE01}" srcOrd="0" destOrd="0" presId="urn:microsoft.com/office/officeart/2008/layout/LinedList"/>
    <dgm:cxn modelId="{0C9CEB37-C295-0247-B345-85519630DD4F}" type="presParOf" srcId="{A0119172-2DE3-7D4D-8BC6-68DE97208CEB}" destId="{A608E396-652B-0C47-B4C5-7B2298C6F6AA}" srcOrd="1" destOrd="0" presId="urn:microsoft.com/office/officeart/2008/layout/LinedList"/>
    <dgm:cxn modelId="{26960E53-99E8-A641-82BF-F741725B566C}" type="presParOf" srcId="{C18A8AB3-005A-574D-879C-F0E7B5FB1625}" destId="{7A112427-0E91-174E-9151-1977C5EF7761}" srcOrd="10" destOrd="0" presId="urn:microsoft.com/office/officeart/2008/layout/LinedList"/>
    <dgm:cxn modelId="{39A81F10-0716-9748-AC29-38278DF9818B}" type="presParOf" srcId="{C18A8AB3-005A-574D-879C-F0E7B5FB1625}" destId="{31556B75-E2B2-3647-A5BA-9A0DC45484A5}" srcOrd="11" destOrd="0" presId="urn:microsoft.com/office/officeart/2008/layout/LinedList"/>
    <dgm:cxn modelId="{2C5CA3F0-1085-FC4A-86A0-41B2D1E9E998}" type="presParOf" srcId="{31556B75-E2B2-3647-A5BA-9A0DC45484A5}" destId="{DFF2A7A3-E0EF-384C-B7A9-42C358672F72}" srcOrd="0" destOrd="0" presId="urn:microsoft.com/office/officeart/2008/layout/LinedList"/>
    <dgm:cxn modelId="{31C746E9-1FAE-5E44-BB2A-136733E550B1}" type="presParOf" srcId="{31556B75-E2B2-3647-A5BA-9A0DC45484A5}" destId="{C361652F-4034-2C42-9272-0730CE84F9BF}" srcOrd="1" destOrd="0" presId="urn:microsoft.com/office/officeart/2008/layout/LinedList"/>
    <dgm:cxn modelId="{E941BA22-4C4F-EF49-8F30-1E4BA83A9B84}" type="presParOf" srcId="{C18A8AB3-005A-574D-879C-F0E7B5FB1625}" destId="{B38B3440-1714-4B4D-A677-86A230D40079}" srcOrd="12" destOrd="0" presId="urn:microsoft.com/office/officeart/2008/layout/LinedList"/>
    <dgm:cxn modelId="{C9D9514C-55C4-DB4B-8ECD-008112ECF5C6}" type="presParOf" srcId="{C18A8AB3-005A-574D-879C-F0E7B5FB1625}" destId="{7108068A-9678-AB46-975B-CD52E2D93BAD}" srcOrd="13" destOrd="0" presId="urn:microsoft.com/office/officeart/2008/layout/LinedList"/>
    <dgm:cxn modelId="{88B94E12-41EA-AF4A-A82B-D4A72B4DA1DA}" type="presParOf" srcId="{7108068A-9678-AB46-975B-CD52E2D93BAD}" destId="{0F893762-0AB2-E840-9AFB-BBC091B9164B}" srcOrd="0" destOrd="0" presId="urn:microsoft.com/office/officeart/2008/layout/LinedList"/>
    <dgm:cxn modelId="{4C92E6A5-04AE-2543-995C-618EA7A9CD16}" type="presParOf" srcId="{7108068A-9678-AB46-975B-CD52E2D93BAD}" destId="{7B11A1FC-C07B-3942-BA04-B761780E70E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20B668-9D34-483F-8992-E84438266699}"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558CE266-04D2-424B-83DA-CDAF376E14FB}">
      <dgm:prSet/>
      <dgm:spPr/>
      <dgm:t>
        <a:bodyPr/>
        <a:lstStyle/>
        <a:p>
          <a:r>
            <a:rPr lang="en-US" b="1"/>
            <a:t>No Predefined Model</a:t>
          </a:r>
          <a:endParaRPr lang="en-US"/>
        </a:p>
      </dgm:t>
    </dgm:pt>
    <dgm:pt modelId="{3AA9873C-F8F2-4C79-874C-7F5947A5763D}" type="parTrans" cxnId="{855285EA-BE6A-487E-AACF-C0195FA7A84A}">
      <dgm:prSet/>
      <dgm:spPr/>
      <dgm:t>
        <a:bodyPr/>
        <a:lstStyle/>
        <a:p>
          <a:endParaRPr lang="en-US"/>
        </a:p>
      </dgm:t>
    </dgm:pt>
    <dgm:pt modelId="{519DFC3F-058B-4513-8806-29CE11DCDBFA}" type="sibTrans" cxnId="{855285EA-BE6A-487E-AACF-C0195FA7A84A}">
      <dgm:prSet/>
      <dgm:spPr/>
      <dgm:t>
        <a:bodyPr/>
        <a:lstStyle/>
        <a:p>
          <a:endParaRPr lang="en-US"/>
        </a:p>
      </dgm:t>
    </dgm:pt>
    <dgm:pt modelId="{E2379659-CFA2-4BC1-8272-71697DFEC5F4}">
      <dgm:prSet/>
      <dgm:spPr/>
      <dgm:t>
        <a:bodyPr/>
        <a:lstStyle/>
        <a:p>
          <a:r>
            <a:rPr lang="en-US" dirty="0"/>
            <a:t>Unstructured data has </a:t>
          </a:r>
          <a:r>
            <a:rPr lang="en-US" b="1" dirty="0"/>
            <a:t>no predefined data model or organization</a:t>
          </a:r>
          <a:r>
            <a:rPr lang="en-US" dirty="0"/>
            <a:t>. It's raw and doesn't fit into conventional rows and columns.</a:t>
          </a:r>
        </a:p>
      </dgm:t>
    </dgm:pt>
    <dgm:pt modelId="{D67D1CA6-EB18-4436-9C71-696198A00D25}" type="parTrans" cxnId="{FCA160C8-EF49-4AD9-BE84-C6B37175C326}">
      <dgm:prSet/>
      <dgm:spPr/>
      <dgm:t>
        <a:bodyPr/>
        <a:lstStyle/>
        <a:p>
          <a:endParaRPr lang="en-US"/>
        </a:p>
      </dgm:t>
    </dgm:pt>
    <dgm:pt modelId="{A1D508D7-86D4-450D-A23D-E7B2A3BBDC11}" type="sibTrans" cxnId="{FCA160C8-EF49-4AD9-BE84-C6B37175C326}">
      <dgm:prSet/>
      <dgm:spPr/>
      <dgm:t>
        <a:bodyPr/>
        <a:lstStyle/>
        <a:p>
          <a:endParaRPr lang="en-US"/>
        </a:p>
      </dgm:t>
    </dgm:pt>
    <dgm:pt modelId="{862C1B30-8C05-4ABB-A536-AF40726BFAE3}">
      <dgm:prSet/>
      <dgm:spPr/>
      <dgm:t>
        <a:bodyPr/>
        <a:lstStyle/>
        <a:p>
          <a:r>
            <a:rPr lang="en-US" b="1"/>
            <a:t>Diverse Examples</a:t>
          </a:r>
          <a:endParaRPr lang="en-US"/>
        </a:p>
      </dgm:t>
    </dgm:pt>
    <dgm:pt modelId="{42C8745E-D0AC-4A9F-B120-43E4443BF6FD}" type="parTrans" cxnId="{B912AA60-141B-4C47-8569-28F0E45E5EE5}">
      <dgm:prSet/>
      <dgm:spPr/>
      <dgm:t>
        <a:bodyPr/>
        <a:lstStyle/>
        <a:p>
          <a:endParaRPr lang="en-US"/>
        </a:p>
      </dgm:t>
    </dgm:pt>
    <dgm:pt modelId="{F5E32855-0913-4996-A889-562695DFCE56}" type="sibTrans" cxnId="{B912AA60-141B-4C47-8569-28F0E45E5EE5}">
      <dgm:prSet/>
      <dgm:spPr/>
      <dgm:t>
        <a:bodyPr/>
        <a:lstStyle/>
        <a:p>
          <a:endParaRPr lang="en-US"/>
        </a:p>
      </dgm:t>
    </dgm:pt>
    <dgm:pt modelId="{6D8DC383-0265-4AEF-8A3B-714F2377812C}">
      <dgm:prSet/>
      <dgm:spPr/>
      <dgm:t>
        <a:bodyPr/>
        <a:lstStyle/>
        <a:p>
          <a:r>
            <a:rPr lang="en-US"/>
            <a:t>This includes emails, social media posts, images, audio files, and video content.</a:t>
          </a:r>
        </a:p>
      </dgm:t>
    </dgm:pt>
    <dgm:pt modelId="{4448FED3-99FC-476C-B293-7EFDEA7BB79B}" type="parTrans" cxnId="{8D1E7847-3EB6-44B5-8EF4-04581C3CDE94}">
      <dgm:prSet/>
      <dgm:spPr/>
      <dgm:t>
        <a:bodyPr/>
        <a:lstStyle/>
        <a:p>
          <a:endParaRPr lang="en-US"/>
        </a:p>
      </dgm:t>
    </dgm:pt>
    <dgm:pt modelId="{2010C134-E3EC-4298-BBBC-D88D94C97ECF}" type="sibTrans" cxnId="{8D1E7847-3EB6-44B5-8EF4-04581C3CDE94}">
      <dgm:prSet/>
      <dgm:spPr/>
      <dgm:t>
        <a:bodyPr/>
        <a:lstStyle/>
        <a:p>
          <a:endParaRPr lang="en-US"/>
        </a:p>
      </dgm:t>
    </dgm:pt>
    <dgm:pt modelId="{EC59A287-84CD-4D8E-A071-7B1BDF4C3D30}">
      <dgm:prSet/>
      <dgm:spPr/>
      <dgm:t>
        <a:bodyPr/>
        <a:lstStyle/>
        <a:p>
          <a:r>
            <a:rPr lang="en-US" b="1"/>
            <a:t>Dominant Volume</a:t>
          </a:r>
          <a:endParaRPr lang="en-US"/>
        </a:p>
      </dgm:t>
    </dgm:pt>
    <dgm:pt modelId="{6A6AB64A-40FF-4CB1-ADF3-6E5529881692}" type="parTrans" cxnId="{A747BAEA-1C23-4CBF-AA27-6C6DE80D2EF6}">
      <dgm:prSet/>
      <dgm:spPr/>
      <dgm:t>
        <a:bodyPr/>
        <a:lstStyle/>
        <a:p>
          <a:endParaRPr lang="en-US"/>
        </a:p>
      </dgm:t>
    </dgm:pt>
    <dgm:pt modelId="{E81D6805-EC17-4769-9EEE-DDEC0A66270F}" type="sibTrans" cxnId="{A747BAEA-1C23-4CBF-AA27-6C6DE80D2EF6}">
      <dgm:prSet/>
      <dgm:spPr/>
      <dgm:t>
        <a:bodyPr/>
        <a:lstStyle/>
        <a:p>
          <a:endParaRPr lang="en-US"/>
        </a:p>
      </dgm:t>
    </dgm:pt>
    <dgm:pt modelId="{3A4CFF8E-A855-441A-9200-5240F1176C34}">
      <dgm:prSet/>
      <dgm:spPr/>
      <dgm:t>
        <a:bodyPr/>
        <a:lstStyle/>
        <a:p>
          <a:r>
            <a:rPr lang="en-US" dirty="0"/>
            <a:t>It represents </a:t>
          </a:r>
          <a:r>
            <a:rPr lang="en-US" b="1" dirty="0"/>
            <a:t>approximately 80% of enterprise data volume</a:t>
          </a:r>
          <a:r>
            <a:rPr lang="en-US" dirty="0"/>
            <a:t> today, and this percentage continues to grow.</a:t>
          </a:r>
        </a:p>
      </dgm:t>
    </dgm:pt>
    <dgm:pt modelId="{8A1533CF-9AF1-428D-BD9B-FA30F87F7BEB}" type="parTrans" cxnId="{20E3A409-1476-4B8B-9E54-6DD6C6B46887}">
      <dgm:prSet/>
      <dgm:spPr/>
      <dgm:t>
        <a:bodyPr/>
        <a:lstStyle/>
        <a:p>
          <a:endParaRPr lang="en-US"/>
        </a:p>
      </dgm:t>
    </dgm:pt>
    <dgm:pt modelId="{89D09D24-0FA7-4853-BF50-25D20959DC76}" type="sibTrans" cxnId="{20E3A409-1476-4B8B-9E54-6DD6C6B46887}">
      <dgm:prSet/>
      <dgm:spPr/>
      <dgm:t>
        <a:bodyPr/>
        <a:lstStyle/>
        <a:p>
          <a:endParaRPr lang="en-US"/>
        </a:p>
      </dgm:t>
    </dgm:pt>
    <dgm:pt modelId="{2E2CD41E-0FBA-4CB2-8ABA-A90FECDF5651}">
      <dgm:prSet/>
      <dgm:spPr/>
      <dgm:t>
        <a:bodyPr/>
        <a:lstStyle/>
        <a:p>
          <a:r>
            <a:rPr lang="en-US" b="1"/>
            <a:t>Advanced Processing</a:t>
          </a:r>
          <a:endParaRPr lang="en-US"/>
        </a:p>
      </dgm:t>
    </dgm:pt>
    <dgm:pt modelId="{71AE29D0-A572-485F-A620-2E648C540E3F}" type="parTrans" cxnId="{BE8E0AA2-D0B2-4DDE-AC68-FC3C3B1970D2}">
      <dgm:prSet/>
      <dgm:spPr/>
      <dgm:t>
        <a:bodyPr/>
        <a:lstStyle/>
        <a:p>
          <a:endParaRPr lang="en-US"/>
        </a:p>
      </dgm:t>
    </dgm:pt>
    <dgm:pt modelId="{FC13F011-58FE-43BE-AD7A-CBEEA2A264FF}" type="sibTrans" cxnId="{BE8E0AA2-D0B2-4DDE-AC68-FC3C3B1970D2}">
      <dgm:prSet/>
      <dgm:spPr/>
      <dgm:t>
        <a:bodyPr/>
        <a:lstStyle/>
        <a:p>
          <a:endParaRPr lang="en-US"/>
        </a:p>
      </dgm:t>
    </dgm:pt>
    <dgm:pt modelId="{2915714E-7140-4F4C-932A-E83CD9E6DB5C}">
      <dgm:prSet/>
      <dgm:spPr/>
      <dgm:t>
        <a:bodyPr/>
        <a:lstStyle/>
        <a:p>
          <a:r>
            <a:rPr lang="en-US" dirty="0"/>
            <a:t>Analyzing unstructured data requires advanced techniques like Natural Language Processing (NLP), computer vision, and speech recognition.</a:t>
          </a:r>
        </a:p>
      </dgm:t>
    </dgm:pt>
    <dgm:pt modelId="{84E95E62-334F-425B-BFC5-CF8536E7EDF8}" type="parTrans" cxnId="{4FC63D2A-7787-43BE-B7EB-1ABD41F49D9D}">
      <dgm:prSet/>
      <dgm:spPr/>
      <dgm:t>
        <a:bodyPr/>
        <a:lstStyle/>
        <a:p>
          <a:endParaRPr lang="en-US"/>
        </a:p>
      </dgm:t>
    </dgm:pt>
    <dgm:pt modelId="{4ED34639-7A95-4574-A8E3-9C97E6F7327A}" type="sibTrans" cxnId="{4FC63D2A-7787-43BE-B7EB-1ABD41F49D9D}">
      <dgm:prSet/>
      <dgm:spPr/>
      <dgm:t>
        <a:bodyPr/>
        <a:lstStyle/>
        <a:p>
          <a:endParaRPr lang="en-US"/>
        </a:p>
      </dgm:t>
    </dgm:pt>
    <dgm:pt modelId="{392D4DB1-E4BD-1F48-AA47-715C27B6D6BA}" type="pres">
      <dgm:prSet presAssocID="{6B20B668-9D34-483F-8992-E84438266699}" presName="Name0" presStyleCnt="0">
        <dgm:presLayoutVars>
          <dgm:dir/>
          <dgm:resizeHandles val="exact"/>
        </dgm:presLayoutVars>
      </dgm:prSet>
      <dgm:spPr/>
    </dgm:pt>
    <dgm:pt modelId="{B4853C9C-103D-A247-9E68-72CD3C5FC22F}" type="pres">
      <dgm:prSet presAssocID="{558CE266-04D2-424B-83DA-CDAF376E14FB}" presName="node" presStyleLbl="node1" presStyleIdx="0" presStyleCnt="8">
        <dgm:presLayoutVars>
          <dgm:bulletEnabled val="1"/>
        </dgm:presLayoutVars>
      </dgm:prSet>
      <dgm:spPr/>
    </dgm:pt>
    <dgm:pt modelId="{51362601-438A-AE40-9D45-FDB0C59E50AB}" type="pres">
      <dgm:prSet presAssocID="{519DFC3F-058B-4513-8806-29CE11DCDBFA}" presName="sibTrans" presStyleLbl="sibTrans1D1" presStyleIdx="0" presStyleCnt="7"/>
      <dgm:spPr/>
    </dgm:pt>
    <dgm:pt modelId="{3C353487-808B-E944-9D0C-65784F5CCF74}" type="pres">
      <dgm:prSet presAssocID="{519DFC3F-058B-4513-8806-29CE11DCDBFA}" presName="connectorText" presStyleLbl="sibTrans1D1" presStyleIdx="0" presStyleCnt="7"/>
      <dgm:spPr/>
    </dgm:pt>
    <dgm:pt modelId="{591651DC-5AF9-2F4E-9661-4A6466702800}" type="pres">
      <dgm:prSet presAssocID="{E2379659-CFA2-4BC1-8272-71697DFEC5F4}" presName="node" presStyleLbl="node1" presStyleIdx="1" presStyleCnt="8" custScaleY="150568">
        <dgm:presLayoutVars>
          <dgm:bulletEnabled val="1"/>
        </dgm:presLayoutVars>
      </dgm:prSet>
      <dgm:spPr/>
    </dgm:pt>
    <dgm:pt modelId="{B80CFC39-6CE9-E54B-A417-C17CC3EA2F64}" type="pres">
      <dgm:prSet presAssocID="{A1D508D7-86D4-450D-A23D-E7B2A3BBDC11}" presName="sibTrans" presStyleLbl="sibTrans1D1" presStyleIdx="1" presStyleCnt="7"/>
      <dgm:spPr/>
    </dgm:pt>
    <dgm:pt modelId="{B9344330-049C-8148-971B-02570DF95841}" type="pres">
      <dgm:prSet presAssocID="{A1D508D7-86D4-450D-A23D-E7B2A3BBDC11}" presName="connectorText" presStyleLbl="sibTrans1D1" presStyleIdx="1" presStyleCnt="7"/>
      <dgm:spPr/>
    </dgm:pt>
    <dgm:pt modelId="{3ECB2F27-E2C8-D04D-9112-DC9514DB34D1}" type="pres">
      <dgm:prSet presAssocID="{862C1B30-8C05-4ABB-A536-AF40726BFAE3}" presName="node" presStyleLbl="node1" presStyleIdx="2" presStyleCnt="8">
        <dgm:presLayoutVars>
          <dgm:bulletEnabled val="1"/>
        </dgm:presLayoutVars>
      </dgm:prSet>
      <dgm:spPr/>
    </dgm:pt>
    <dgm:pt modelId="{28CD7470-133E-B141-B960-CAB584F32C22}" type="pres">
      <dgm:prSet presAssocID="{F5E32855-0913-4996-A889-562695DFCE56}" presName="sibTrans" presStyleLbl="sibTrans1D1" presStyleIdx="2" presStyleCnt="7"/>
      <dgm:spPr/>
    </dgm:pt>
    <dgm:pt modelId="{2809390B-14B1-574E-83FB-0D99ACAD0C8F}" type="pres">
      <dgm:prSet presAssocID="{F5E32855-0913-4996-A889-562695DFCE56}" presName="connectorText" presStyleLbl="sibTrans1D1" presStyleIdx="2" presStyleCnt="7"/>
      <dgm:spPr/>
    </dgm:pt>
    <dgm:pt modelId="{CE6BC8AE-A334-3445-975D-3399D1672425}" type="pres">
      <dgm:prSet presAssocID="{6D8DC383-0265-4AEF-8A3B-714F2377812C}" presName="node" presStyleLbl="node1" presStyleIdx="3" presStyleCnt="8">
        <dgm:presLayoutVars>
          <dgm:bulletEnabled val="1"/>
        </dgm:presLayoutVars>
      </dgm:prSet>
      <dgm:spPr/>
    </dgm:pt>
    <dgm:pt modelId="{1FD2961A-057A-104A-898A-7E6018903D41}" type="pres">
      <dgm:prSet presAssocID="{2010C134-E3EC-4298-BBBC-D88D94C97ECF}" presName="sibTrans" presStyleLbl="sibTrans1D1" presStyleIdx="3" presStyleCnt="7"/>
      <dgm:spPr/>
    </dgm:pt>
    <dgm:pt modelId="{4CDA4946-FA24-914B-AB27-7E03979D21A0}" type="pres">
      <dgm:prSet presAssocID="{2010C134-E3EC-4298-BBBC-D88D94C97ECF}" presName="connectorText" presStyleLbl="sibTrans1D1" presStyleIdx="3" presStyleCnt="7"/>
      <dgm:spPr/>
    </dgm:pt>
    <dgm:pt modelId="{BB1B9F02-CB69-C048-9F8E-5E1F98B52139}" type="pres">
      <dgm:prSet presAssocID="{EC59A287-84CD-4D8E-A071-7B1BDF4C3D30}" presName="node" presStyleLbl="node1" presStyleIdx="4" presStyleCnt="8">
        <dgm:presLayoutVars>
          <dgm:bulletEnabled val="1"/>
        </dgm:presLayoutVars>
      </dgm:prSet>
      <dgm:spPr/>
    </dgm:pt>
    <dgm:pt modelId="{D55EE384-8234-874B-843D-72649CC15AAC}" type="pres">
      <dgm:prSet presAssocID="{E81D6805-EC17-4769-9EEE-DDEC0A66270F}" presName="sibTrans" presStyleLbl="sibTrans1D1" presStyleIdx="4" presStyleCnt="7"/>
      <dgm:spPr/>
    </dgm:pt>
    <dgm:pt modelId="{91C6706C-9E4A-6644-8A45-B6EB38EC73EC}" type="pres">
      <dgm:prSet presAssocID="{E81D6805-EC17-4769-9EEE-DDEC0A66270F}" presName="connectorText" presStyleLbl="sibTrans1D1" presStyleIdx="4" presStyleCnt="7"/>
      <dgm:spPr/>
    </dgm:pt>
    <dgm:pt modelId="{C938F4E4-B0D0-0D41-84EE-C04AAFA0C30E}" type="pres">
      <dgm:prSet presAssocID="{3A4CFF8E-A855-441A-9200-5240F1176C34}" presName="node" presStyleLbl="node1" presStyleIdx="5" presStyleCnt="8" custScaleY="134113">
        <dgm:presLayoutVars>
          <dgm:bulletEnabled val="1"/>
        </dgm:presLayoutVars>
      </dgm:prSet>
      <dgm:spPr/>
    </dgm:pt>
    <dgm:pt modelId="{50976669-EC0B-954D-AEF6-02D613B333C3}" type="pres">
      <dgm:prSet presAssocID="{89D09D24-0FA7-4853-BF50-25D20959DC76}" presName="sibTrans" presStyleLbl="sibTrans1D1" presStyleIdx="5" presStyleCnt="7"/>
      <dgm:spPr/>
    </dgm:pt>
    <dgm:pt modelId="{DBDBE0B3-95DE-624B-9989-BC54A4447BA4}" type="pres">
      <dgm:prSet presAssocID="{89D09D24-0FA7-4853-BF50-25D20959DC76}" presName="connectorText" presStyleLbl="sibTrans1D1" presStyleIdx="5" presStyleCnt="7"/>
      <dgm:spPr/>
    </dgm:pt>
    <dgm:pt modelId="{47ABD1EC-B161-C449-8853-5135BCC720BB}" type="pres">
      <dgm:prSet presAssocID="{2E2CD41E-0FBA-4CB2-8ABA-A90FECDF5651}" presName="node" presStyleLbl="node1" presStyleIdx="6" presStyleCnt="8">
        <dgm:presLayoutVars>
          <dgm:bulletEnabled val="1"/>
        </dgm:presLayoutVars>
      </dgm:prSet>
      <dgm:spPr/>
    </dgm:pt>
    <dgm:pt modelId="{9530666D-CB05-8A43-A093-8F2886753487}" type="pres">
      <dgm:prSet presAssocID="{FC13F011-58FE-43BE-AD7A-CBEEA2A264FF}" presName="sibTrans" presStyleLbl="sibTrans1D1" presStyleIdx="6" presStyleCnt="7"/>
      <dgm:spPr/>
    </dgm:pt>
    <dgm:pt modelId="{2DA31F6C-F481-D947-83C2-0C18703367C5}" type="pres">
      <dgm:prSet presAssocID="{FC13F011-58FE-43BE-AD7A-CBEEA2A264FF}" presName="connectorText" presStyleLbl="sibTrans1D1" presStyleIdx="6" presStyleCnt="7"/>
      <dgm:spPr/>
    </dgm:pt>
    <dgm:pt modelId="{D90EC7DF-2964-9043-B2AC-E84D12646C05}" type="pres">
      <dgm:prSet presAssocID="{2915714E-7140-4F4C-932A-E83CD9E6DB5C}" presName="node" presStyleLbl="node1" presStyleIdx="7" presStyleCnt="8" custScaleY="142444">
        <dgm:presLayoutVars>
          <dgm:bulletEnabled val="1"/>
        </dgm:presLayoutVars>
      </dgm:prSet>
      <dgm:spPr/>
    </dgm:pt>
  </dgm:ptLst>
  <dgm:cxnLst>
    <dgm:cxn modelId="{20E3A409-1476-4B8B-9E54-6DD6C6B46887}" srcId="{6B20B668-9D34-483F-8992-E84438266699}" destId="{3A4CFF8E-A855-441A-9200-5240F1176C34}" srcOrd="5" destOrd="0" parTransId="{8A1533CF-9AF1-428D-BD9B-FA30F87F7BEB}" sibTransId="{89D09D24-0FA7-4853-BF50-25D20959DC76}"/>
    <dgm:cxn modelId="{4FC63D2A-7787-43BE-B7EB-1ABD41F49D9D}" srcId="{6B20B668-9D34-483F-8992-E84438266699}" destId="{2915714E-7140-4F4C-932A-E83CD9E6DB5C}" srcOrd="7" destOrd="0" parTransId="{84E95E62-334F-425B-BFC5-CF8536E7EDF8}" sibTransId="{4ED34639-7A95-4574-A8E3-9C97E6F7327A}"/>
    <dgm:cxn modelId="{28AFFD42-FCB9-BA40-92A1-D30DF4B199BD}" type="presOf" srcId="{E81D6805-EC17-4769-9EEE-DDEC0A66270F}" destId="{91C6706C-9E4A-6644-8A45-B6EB38EC73EC}" srcOrd="1" destOrd="0" presId="urn:microsoft.com/office/officeart/2016/7/layout/RepeatingBendingProcessNew"/>
    <dgm:cxn modelId="{A11DE744-BDD3-8540-921D-6F18F3108FF4}" type="presOf" srcId="{A1D508D7-86D4-450D-A23D-E7B2A3BBDC11}" destId="{B9344330-049C-8148-971B-02570DF95841}" srcOrd="1" destOrd="0" presId="urn:microsoft.com/office/officeart/2016/7/layout/RepeatingBendingProcessNew"/>
    <dgm:cxn modelId="{8D1E7847-3EB6-44B5-8EF4-04581C3CDE94}" srcId="{6B20B668-9D34-483F-8992-E84438266699}" destId="{6D8DC383-0265-4AEF-8A3B-714F2377812C}" srcOrd="3" destOrd="0" parTransId="{4448FED3-99FC-476C-B293-7EFDEA7BB79B}" sibTransId="{2010C134-E3EC-4298-BBBC-D88D94C97ECF}"/>
    <dgm:cxn modelId="{5FF7164B-ACB2-E54F-BE89-15DC182F7C42}" type="presOf" srcId="{FC13F011-58FE-43BE-AD7A-CBEEA2A264FF}" destId="{2DA31F6C-F481-D947-83C2-0C18703367C5}" srcOrd="1" destOrd="0" presId="urn:microsoft.com/office/officeart/2016/7/layout/RepeatingBendingProcessNew"/>
    <dgm:cxn modelId="{4752EF52-C12D-2649-8E8F-507F6BAC5E04}" type="presOf" srcId="{A1D508D7-86D4-450D-A23D-E7B2A3BBDC11}" destId="{B80CFC39-6CE9-E54B-A417-C17CC3EA2F64}" srcOrd="0" destOrd="0" presId="urn:microsoft.com/office/officeart/2016/7/layout/RepeatingBendingProcessNew"/>
    <dgm:cxn modelId="{4E6E425E-B760-1F44-88CC-3FC7F87806F9}" type="presOf" srcId="{6B20B668-9D34-483F-8992-E84438266699}" destId="{392D4DB1-E4BD-1F48-AA47-715C27B6D6BA}" srcOrd="0" destOrd="0" presId="urn:microsoft.com/office/officeart/2016/7/layout/RepeatingBendingProcessNew"/>
    <dgm:cxn modelId="{B912AA60-141B-4C47-8569-28F0E45E5EE5}" srcId="{6B20B668-9D34-483F-8992-E84438266699}" destId="{862C1B30-8C05-4ABB-A536-AF40726BFAE3}" srcOrd="2" destOrd="0" parTransId="{42C8745E-D0AC-4A9F-B120-43E4443BF6FD}" sibTransId="{F5E32855-0913-4996-A889-562695DFCE56}"/>
    <dgm:cxn modelId="{1C463863-2B27-BF47-87B7-622C32EF143C}" type="presOf" srcId="{862C1B30-8C05-4ABB-A536-AF40726BFAE3}" destId="{3ECB2F27-E2C8-D04D-9112-DC9514DB34D1}" srcOrd="0" destOrd="0" presId="urn:microsoft.com/office/officeart/2016/7/layout/RepeatingBendingProcessNew"/>
    <dgm:cxn modelId="{CFE18F69-E4AD-9E44-80C8-416D24754661}" type="presOf" srcId="{E81D6805-EC17-4769-9EEE-DDEC0A66270F}" destId="{D55EE384-8234-874B-843D-72649CC15AAC}" srcOrd="0" destOrd="0" presId="urn:microsoft.com/office/officeart/2016/7/layout/RepeatingBendingProcessNew"/>
    <dgm:cxn modelId="{013E086F-BE7E-4640-B46E-6A748F2CB303}" type="presOf" srcId="{2E2CD41E-0FBA-4CB2-8ABA-A90FECDF5651}" destId="{47ABD1EC-B161-C449-8853-5135BCC720BB}" srcOrd="0" destOrd="0" presId="urn:microsoft.com/office/officeart/2016/7/layout/RepeatingBendingProcessNew"/>
    <dgm:cxn modelId="{76152998-2FED-5643-9573-7A43CC608A6F}" type="presOf" srcId="{2010C134-E3EC-4298-BBBC-D88D94C97ECF}" destId="{4CDA4946-FA24-914B-AB27-7E03979D21A0}" srcOrd="1" destOrd="0" presId="urn:microsoft.com/office/officeart/2016/7/layout/RepeatingBendingProcessNew"/>
    <dgm:cxn modelId="{5C6A88A1-C57D-9446-B019-A111F9A4D420}" type="presOf" srcId="{F5E32855-0913-4996-A889-562695DFCE56}" destId="{2809390B-14B1-574E-83FB-0D99ACAD0C8F}" srcOrd="1" destOrd="0" presId="urn:microsoft.com/office/officeart/2016/7/layout/RepeatingBendingProcessNew"/>
    <dgm:cxn modelId="{BE8E0AA2-D0B2-4DDE-AC68-FC3C3B1970D2}" srcId="{6B20B668-9D34-483F-8992-E84438266699}" destId="{2E2CD41E-0FBA-4CB2-8ABA-A90FECDF5651}" srcOrd="6" destOrd="0" parTransId="{71AE29D0-A572-485F-A620-2E648C540E3F}" sibTransId="{FC13F011-58FE-43BE-AD7A-CBEEA2A264FF}"/>
    <dgm:cxn modelId="{C79A03A5-D9E0-1F4B-9358-453A45A0C223}" type="presOf" srcId="{6D8DC383-0265-4AEF-8A3B-714F2377812C}" destId="{CE6BC8AE-A334-3445-975D-3399D1672425}" srcOrd="0" destOrd="0" presId="urn:microsoft.com/office/officeart/2016/7/layout/RepeatingBendingProcessNew"/>
    <dgm:cxn modelId="{3AEAF4B6-517F-CF43-8B0E-02179D98B89B}" type="presOf" srcId="{3A4CFF8E-A855-441A-9200-5240F1176C34}" destId="{C938F4E4-B0D0-0D41-84EE-C04AAFA0C30E}" srcOrd="0" destOrd="0" presId="urn:microsoft.com/office/officeart/2016/7/layout/RepeatingBendingProcessNew"/>
    <dgm:cxn modelId="{ED2233B7-36C6-3C45-BEFA-3191689DA57C}" type="presOf" srcId="{F5E32855-0913-4996-A889-562695DFCE56}" destId="{28CD7470-133E-B141-B960-CAB584F32C22}" srcOrd="0" destOrd="0" presId="urn:microsoft.com/office/officeart/2016/7/layout/RepeatingBendingProcessNew"/>
    <dgm:cxn modelId="{F6426EB9-0A4A-FB43-BC99-BF9919E6A643}" type="presOf" srcId="{519DFC3F-058B-4513-8806-29CE11DCDBFA}" destId="{51362601-438A-AE40-9D45-FDB0C59E50AB}" srcOrd="0" destOrd="0" presId="urn:microsoft.com/office/officeart/2016/7/layout/RepeatingBendingProcessNew"/>
    <dgm:cxn modelId="{188AF9C4-6421-074C-A0E8-D5FFA8562C2F}" type="presOf" srcId="{2915714E-7140-4F4C-932A-E83CD9E6DB5C}" destId="{D90EC7DF-2964-9043-B2AC-E84D12646C05}" srcOrd="0" destOrd="0" presId="urn:microsoft.com/office/officeart/2016/7/layout/RepeatingBendingProcessNew"/>
    <dgm:cxn modelId="{FCA160C8-EF49-4AD9-BE84-C6B37175C326}" srcId="{6B20B668-9D34-483F-8992-E84438266699}" destId="{E2379659-CFA2-4BC1-8272-71697DFEC5F4}" srcOrd="1" destOrd="0" parTransId="{D67D1CA6-EB18-4436-9C71-696198A00D25}" sibTransId="{A1D508D7-86D4-450D-A23D-E7B2A3BBDC11}"/>
    <dgm:cxn modelId="{A16F4FCF-F264-094F-80C3-851A96E96EC0}" type="presOf" srcId="{89D09D24-0FA7-4853-BF50-25D20959DC76}" destId="{DBDBE0B3-95DE-624B-9989-BC54A4447BA4}" srcOrd="1" destOrd="0" presId="urn:microsoft.com/office/officeart/2016/7/layout/RepeatingBendingProcessNew"/>
    <dgm:cxn modelId="{2C4DE5CF-2929-5D4D-B7DB-FE65938BCEE2}" type="presOf" srcId="{519DFC3F-058B-4513-8806-29CE11DCDBFA}" destId="{3C353487-808B-E944-9D0C-65784F5CCF74}" srcOrd="1" destOrd="0" presId="urn:microsoft.com/office/officeart/2016/7/layout/RepeatingBendingProcessNew"/>
    <dgm:cxn modelId="{207273EA-4D44-2644-B897-68EC17ABDD23}" type="presOf" srcId="{558CE266-04D2-424B-83DA-CDAF376E14FB}" destId="{B4853C9C-103D-A247-9E68-72CD3C5FC22F}" srcOrd="0" destOrd="0" presId="urn:microsoft.com/office/officeart/2016/7/layout/RepeatingBendingProcessNew"/>
    <dgm:cxn modelId="{855285EA-BE6A-487E-AACF-C0195FA7A84A}" srcId="{6B20B668-9D34-483F-8992-E84438266699}" destId="{558CE266-04D2-424B-83DA-CDAF376E14FB}" srcOrd="0" destOrd="0" parTransId="{3AA9873C-F8F2-4C79-874C-7F5947A5763D}" sibTransId="{519DFC3F-058B-4513-8806-29CE11DCDBFA}"/>
    <dgm:cxn modelId="{A747BAEA-1C23-4CBF-AA27-6C6DE80D2EF6}" srcId="{6B20B668-9D34-483F-8992-E84438266699}" destId="{EC59A287-84CD-4D8E-A071-7B1BDF4C3D30}" srcOrd="4" destOrd="0" parTransId="{6A6AB64A-40FF-4CB1-ADF3-6E5529881692}" sibTransId="{E81D6805-EC17-4769-9EEE-DDEC0A66270F}"/>
    <dgm:cxn modelId="{2C055DEE-A401-E845-AE0C-AB426AD1BDFF}" type="presOf" srcId="{FC13F011-58FE-43BE-AD7A-CBEEA2A264FF}" destId="{9530666D-CB05-8A43-A093-8F2886753487}" srcOrd="0" destOrd="0" presId="urn:microsoft.com/office/officeart/2016/7/layout/RepeatingBendingProcessNew"/>
    <dgm:cxn modelId="{D5BBF8F2-89ED-F242-B308-8CC81CE612D0}" type="presOf" srcId="{89D09D24-0FA7-4853-BF50-25D20959DC76}" destId="{50976669-EC0B-954D-AEF6-02D613B333C3}" srcOrd="0" destOrd="0" presId="urn:microsoft.com/office/officeart/2016/7/layout/RepeatingBendingProcessNew"/>
    <dgm:cxn modelId="{7CCA2EF5-282E-0D42-B4EE-B547E9F4526A}" type="presOf" srcId="{E2379659-CFA2-4BC1-8272-71697DFEC5F4}" destId="{591651DC-5AF9-2F4E-9661-4A6466702800}" srcOrd="0" destOrd="0" presId="urn:microsoft.com/office/officeart/2016/7/layout/RepeatingBendingProcessNew"/>
    <dgm:cxn modelId="{59ED3BF9-AB61-4D47-A71B-A0778F840FC1}" type="presOf" srcId="{EC59A287-84CD-4D8E-A071-7B1BDF4C3D30}" destId="{BB1B9F02-CB69-C048-9F8E-5E1F98B52139}" srcOrd="0" destOrd="0" presId="urn:microsoft.com/office/officeart/2016/7/layout/RepeatingBendingProcessNew"/>
    <dgm:cxn modelId="{8DD5FDFC-7680-5040-A830-3D7F640904E7}" type="presOf" srcId="{2010C134-E3EC-4298-BBBC-D88D94C97ECF}" destId="{1FD2961A-057A-104A-898A-7E6018903D41}" srcOrd="0" destOrd="0" presId="urn:microsoft.com/office/officeart/2016/7/layout/RepeatingBendingProcessNew"/>
    <dgm:cxn modelId="{079C6DEE-C17C-5944-83DB-F5BB5EEAC6C7}" type="presParOf" srcId="{392D4DB1-E4BD-1F48-AA47-715C27B6D6BA}" destId="{B4853C9C-103D-A247-9E68-72CD3C5FC22F}" srcOrd="0" destOrd="0" presId="urn:microsoft.com/office/officeart/2016/7/layout/RepeatingBendingProcessNew"/>
    <dgm:cxn modelId="{871E7274-C1FC-E443-9C3F-84776AB7193E}" type="presParOf" srcId="{392D4DB1-E4BD-1F48-AA47-715C27B6D6BA}" destId="{51362601-438A-AE40-9D45-FDB0C59E50AB}" srcOrd="1" destOrd="0" presId="urn:microsoft.com/office/officeart/2016/7/layout/RepeatingBendingProcessNew"/>
    <dgm:cxn modelId="{0C2B1EA6-DCE7-EC4E-B765-13FD494DBDFA}" type="presParOf" srcId="{51362601-438A-AE40-9D45-FDB0C59E50AB}" destId="{3C353487-808B-E944-9D0C-65784F5CCF74}" srcOrd="0" destOrd="0" presId="urn:microsoft.com/office/officeart/2016/7/layout/RepeatingBendingProcessNew"/>
    <dgm:cxn modelId="{50856C76-7864-A14A-9E73-9618435D1A96}" type="presParOf" srcId="{392D4DB1-E4BD-1F48-AA47-715C27B6D6BA}" destId="{591651DC-5AF9-2F4E-9661-4A6466702800}" srcOrd="2" destOrd="0" presId="urn:microsoft.com/office/officeart/2016/7/layout/RepeatingBendingProcessNew"/>
    <dgm:cxn modelId="{863DCA4C-8B04-1C41-98C7-189D35773F16}" type="presParOf" srcId="{392D4DB1-E4BD-1F48-AA47-715C27B6D6BA}" destId="{B80CFC39-6CE9-E54B-A417-C17CC3EA2F64}" srcOrd="3" destOrd="0" presId="urn:microsoft.com/office/officeart/2016/7/layout/RepeatingBendingProcessNew"/>
    <dgm:cxn modelId="{57D9078F-51EB-BE4C-86DD-6819D1F06286}" type="presParOf" srcId="{B80CFC39-6CE9-E54B-A417-C17CC3EA2F64}" destId="{B9344330-049C-8148-971B-02570DF95841}" srcOrd="0" destOrd="0" presId="urn:microsoft.com/office/officeart/2016/7/layout/RepeatingBendingProcessNew"/>
    <dgm:cxn modelId="{9EC0A46A-E850-1B41-BB48-FD591423643C}" type="presParOf" srcId="{392D4DB1-E4BD-1F48-AA47-715C27B6D6BA}" destId="{3ECB2F27-E2C8-D04D-9112-DC9514DB34D1}" srcOrd="4" destOrd="0" presId="urn:microsoft.com/office/officeart/2016/7/layout/RepeatingBendingProcessNew"/>
    <dgm:cxn modelId="{D8114489-3ACF-0D4A-BAE8-45F030F6752D}" type="presParOf" srcId="{392D4DB1-E4BD-1F48-AA47-715C27B6D6BA}" destId="{28CD7470-133E-B141-B960-CAB584F32C22}" srcOrd="5" destOrd="0" presId="urn:microsoft.com/office/officeart/2016/7/layout/RepeatingBendingProcessNew"/>
    <dgm:cxn modelId="{52ABE499-192D-AE4C-914A-8630457327F0}" type="presParOf" srcId="{28CD7470-133E-B141-B960-CAB584F32C22}" destId="{2809390B-14B1-574E-83FB-0D99ACAD0C8F}" srcOrd="0" destOrd="0" presId="urn:microsoft.com/office/officeart/2016/7/layout/RepeatingBendingProcessNew"/>
    <dgm:cxn modelId="{A161A46B-B894-9A43-902F-F5488CAEAD13}" type="presParOf" srcId="{392D4DB1-E4BD-1F48-AA47-715C27B6D6BA}" destId="{CE6BC8AE-A334-3445-975D-3399D1672425}" srcOrd="6" destOrd="0" presId="urn:microsoft.com/office/officeart/2016/7/layout/RepeatingBendingProcessNew"/>
    <dgm:cxn modelId="{E35CDCF4-D42A-3642-99CA-C8ADF13D6A0F}" type="presParOf" srcId="{392D4DB1-E4BD-1F48-AA47-715C27B6D6BA}" destId="{1FD2961A-057A-104A-898A-7E6018903D41}" srcOrd="7" destOrd="0" presId="urn:microsoft.com/office/officeart/2016/7/layout/RepeatingBendingProcessNew"/>
    <dgm:cxn modelId="{04C8F00A-EB86-7D4A-B7E1-8578D82B979F}" type="presParOf" srcId="{1FD2961A-057A-104A-898A-7E6018903D41}" destId="{4CDA4946-FA24-914B-AB27-7E03979D21A0}" srcOrd="0" destOrd="0" presId="urn:microsoft.com/office/officeart/2016/7/layout/RepeatingBendingProcessNew"/>
    <dgm:cxn modelId="{02868A4B-31E1-7243-903A-4DFE17CD2D29}" type="presParOf" srcId="{392D4DB1-E4BD-1F48-AA47-715C27B6D6BA}" destId="{BB1B9F02-CB69-C048-9F8E-5E1F98B52139}" srcOrd="8" destOrd="0" presId="urn:microsoft.com/office/officeart/2016/7/layout/RepeatingBendingProcessNew"/>
    <dgm:cxn modelId="{16FE12E6-9A46-3949-8DE7-5644E4725B5C}" type="presParOf" srcId="{392D4DB1-E4BD-1F48-AA47-715C27B6D6BA}" destId="{D55EE384-8234-874B-843D-72649CC15AAC}" srcOrd="9" destOrd="0" presId="urn:microsoft.com/office/officeart/2016/7/layout/RepeatingBendingProcessNew"/>
    <dgm:cxn modelId="{F5222D24-FE7A-054A-8ECF-391657B68F37}" type="presParOf" srcId="{D55EE384-8234-874B-843D-72649CC15AAC}" destId="{91C6706C-9E4A-6644-8A45-B6EB38EC73EC}" srcOrd="0" destOrd="0" presId="urn:microsoft.com/office/officeart/2016/7/layout/RepeatingBendingProcessNew"/>
    <dgm:cxn modelId="{C9365799-1A1E-9746-A84B-F72F36E69242}" type="presParOf" srcId="{392D4DB1-E4BD-1F48-AA47-715C27B6D6BA}" destId="{C938F4E4-B0D0-0D41-84EE-C04AAFA0C30E}" srcOrd="10" destOrd="0" presId="urn:microsoft.com/office/officeart/2016/7/layout/RepeatingBendingProcessNew"/>
    <dgm:cxn modelId="{5FECBF5F-66F8-9C41-8B2B-98284FBE325B}" type="presParOf" srcId="{392D4DB1-E4BD-1F48-AA47-715C27B6D6BA}" destId="{50976669-EC0B-954D-AEF6-02D613B333C3}" srcOrd="11" destOrd="0" presId="urn:microsoft.com/office/officeart/2016/7/layout/RepeatingBendingProcessNew"/>
    <dgm:cxn modelId="{E3F8F8F4-D13B-6945-9B02-FC356632D52F}" type="presParOf" srcId="{50976669-EC0B-954D-AEF6-02D613B333C3}" destId="{DBDBE0B3-95DE-624B-9989-BC54A4447BA4}" srcOrd="0" destOrd="0" presId="urn:microsoft.com/office/officeart/2016/7/layout/RepeatingBendingProcessNew"/>
    <dgm:cxn modelId="{5ECBC906-28A3-5B46-B2D8-9D9F09F34F04}" type="presParOf" srcId="{392D4DB1-E4BD-1F48-AA47-715C27B6D6BA}" destId="{47ABD1EC-B161-C449-8853-5135BCC720BB}" srcOrd="12" destOrd="0" presId="urn:microsoft.com/office/officeart/2016/7/layout/RepeatingBendingProcessNew"/>
    <dgm:cxn modelId="{2612770B-24E7-144C-9B5F-E2D75D2D41F0}" type="presParOf" srcId="{392D4DB1-E4BD-1F48-AA47-715C27B6D6BA}" destId="{9530666D-CB05-8A43-A093-8F2886753487}" srcOrd="13" destOrd="0" presId="urn:microsoft.com/office/officeart/2016/7/layout/RepeatingBendingProcessNew"/>
    <dgm:cxn modelId="{D91F3920-CF17-F744-A721-7DBB3E48A332}" type="presParOf" srcId="{9530666D-CB05-8A43-A093-8F2886753487}" destId="{2DA31F6C-F481-D947-83C2-0C18703367C5}" srcOrd="0" destOrd="0" presId="urn:microsoft.com/office/officeart/2016/7/layout/RepeatingBendingProcessNew"/>
    <dgm:cxn modelId="{901DD90B-D176-1E41-B91E-C0ED6C28438C}" type="presParOf" srcId="{392D4DB1-E4BD-1F48-AA47-715C27B6D6BA}" destId="{D90EC7DF-2964-9043-B2AC-E84D12646C05}"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8F56D-0BBD-4C72-80D4-62C5472E5EE1}"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AD5476E9-3C93-4350-B7D4-20887C7A1DB2}">
      <dgm:prSet custT="1"/>
      <dgm:spPr/>
      <dgm:t>
        <a:bodyPr/>
        <a:lstStyle/>
        <a:p>
          <a:r>
            <a:rPr lang="en-US" sz="2400" b="1" dirty="0"/>
            <a:t>Text Data</a:t>
          </a:r>
          <a:endParaRPr lang="en-US" sz="2400" dirty="0"/>
        </a:p>
      </dgm:t>
    </dgm:pt>
    <dgm:pt modelId="{AE5B50B1-2DAF-446D-BEB8-524447B72250}" type="parTrans" cxnId="{EEA5C500-9341-4B48-84D0-C54DB15FCD8A}">
      <dgm:prSet/>
      <dgm:spPr/>
      <dgm:t>
        <a:bodyPr/>
        <a:lstStyle/>
        <a:p>
          <a:endParaRPr lang="en-US"/>
        </a:p>
      </dgm:t>
    </dgm:pt>
    <dgm:pt modelId="{4D6F0695-C201-45EE-BB92-F3CBD3C0A3BF}" type="sibTrans" cxnId="{EEA5C500-9341-4B48-84D0-C54DB15FCD8A}">
      <dgm:prSet/>
      <dgm:spPr/>
      <dgm:t>
        <a:bodyPr/>
        <a:lstStyle/>
        <a:p>
          <a:endParaRPr lang="en-US"/>
        </a:p>
      </dgm:t>
    </dgm:pt>
    <dgm:pt modelId="{AB80446E-0D02-41E7-B8D3-17FA858AA352}">
      <dgm:prSet/>
      <dgm:spPr/>
      <dgm:t>
        <a:bodyPr/>
        <a:lstStyle/>
        <a:p>
          <a:r>
            <a:rPr lang="en-US" dirty="0"/>
            <a:t>Encompasses everything from documents and logs to social media feeds and chatbot interactions. Analyzed using </a:t>
          </a:r>
          <a:r>
            <a:rPr lang="en-US" b="1" dirty="0"/>
            <a:t>Natural Language Processing (NLP)</a:t>
          </a:r>
          <a:r>
            <a:rPr lang="en-US" dirty="0"/>
            <a:t> for sentiment analysis, entity extraction, and more.</a:t>
          </a:r>
        </a:p>
      </dgm:t>
    </dgm:pt>
    <dgm:pt modelId="{ED4380E1-EBAC-43E2-925D-5AA3622A1AEE}" type="parTrans" cxnId="{DB3D2B09-02D7-4B9F-8CB8-90A4F8F61EB7}">
      <dgm:prSet/>
      <dgm:spPr/>
      <dgm:t>
        <a:bodyPr/>
        <a:lstStyle/>
        <a:p>
          <a:endParaRPr lang="en-US"/>
        </a:p>
      </dgm:t>
    </dgm:pt>
    <dgm:pt modelId="{8F5BB8F5-2D97-4363-8BB0-EC79B98152EE}" type="sibTrans" cxnId="{DB3D2B09-02D7-4B9F-8CB8-90A4F8F61EB7}">
      <dgm:prSet/>
      <dgm:spPr/>
      <dgm:t>
        <a:bodyPr/>
        <a:lstStyle/>
        <a:p>
          <a:endParaRPr lang="en-US"/>
        </a:p>
      </dgm:t>
    </dgm:pt>
    <dgm:pt modelId="{EDD71A8A-6998-4827-ABCE-B548C629D18B}">
      <dgm:prSet custT="1"/>
      <dgm:spPr/>
      <dgm:t>
        <a:bodyPr/>
        <a:lstStyle/>
        <a:p>
          <a:r>
            <a:rPr lang="en-US" sz="2400" b="1" dirty="0"/>
            <a:t>Image Data</a:t>
          </a:r>
          <a:endParaRPr lang="en-US" sz="2400" dirty="0"/>
        </a:p>
      </dgm:t>
    </dgm:pt>
    <dgm:pt modelId="{64AAB751-DBCD-4BA0-B1D9-08E89A4E4F81}" type="parTrans" cxnId="{930E3E16-D0A4-4EB1-B82A-1C90B02361A3}">
      <dgm:prSet/>
      <dgm:spPr/>
      <dgm:t>
        <a:bodyPr/>
        <a:lstStyle/>
        <a:p>
          <a:endParaRPr lang="en-US"/>
        </a:p>
      </dgm:t>
    </dgm:pt>
    <dgm:pt modelId="{3BBC30EE-ED1F-460D-A792-585FFA5FC22B}" type="sibTrans" cxnId="{930E3E16-D0A4-4EB1-B82A-1C90B02361A3}">
      <dgm:prSet/>
      <dgm:spPr/>
      <dgm:t>
        <a:bodyPr/>
        <a:lstStyle/>
        <a:p>
          <a:endParaRPr lang="en-US"/>
        </a:p>
      </dgm:t>
    </dgm:pt>
    <dgm:pt modelId="{082C2F0D-87FD-49CD-9FFB-DA3861CF9146}">
      <dgm:prSet/>
      <dgm:spPr/>
      <dgm:t>
        <a:bodyPr/>
        <a:lstStyle/>
        <a:p>
          <a:r>
            <a:rPr lang="en-US" dirty="0"/>
            <a:t>Includes formats like JPEG, PNG, and specialized medical scans (e.g., X-rays). Processed with </a:t>
          </a:r>
          <a:r>
            <a:rPr lang="en-US" b="1" dirty="0"/>
            <a:t>computer vision and image recognition</a:t>
          </a:r>
          <a:r>
            <a:rPr lang="en-US" dirty="0"/>
            <a:t> for object detection, facial recognition, and diagnostic assistance.</a:t>
          </a:r>
        </a:p>
      </dgm:t>
    </dgm:pt>
    <dgm:pt modelId="{6DEA6883-377F-4A1A-9BEE-6897E8FDCBF5}" type="parTrans" cxnId="{843992A6-AEC2-4DE2-98E1-BF4C10560564}">
      <dgm:prSet/>
      <dgm:spPr/>
      <dgm:t>
        <a:bodyPr/>
        <a:lstStyle/>
        <a:p>
          <a:endParaRPr lang="en-US"/>
        </a:p>
      </dgm:t>
    </dgm:pt>
    <dgm:pt modelId="{5804BAEA-569B-4335-A5F6-780D7D7BF795}" type="sibTrans" cxnId="{843992A6-AEC2-4DE2-98E1-BF4C10560564}">
      <dgm:prSet/>
      <dgm:spPr/>
      <dgm:t>
        <a:bodyPr/>
        <a:lstStyle/>
        <a:p>
          <a:endParaRPr lang="en-US"/>
        </a:p>
      </dgm:t>
    </dgm:pt>
    <dgm:pt modelId="{754B217B-B7C6-4738-BC47-AAF8472D19F0}">
      <dgm:prSet custT="1"/>
      <dgm:spPr/>
      <dgm:t>
        <a:bodyPr/>
        <a:lstStyle/>
        <a:p>
          <a:r>
            <a:rPr lang="en-US" sz="2400" b="1" dirty="0"/>
            <a:t>Audio Data</a:t>
          </a:r>
          <a:endParaRPr lang="en-US" sz="2400" dirty="0"/>
        </a:p>
      </dgm:t>
    </dgm:pt>
    <dgm:pt modelId="{DE650529-80CF-472C-A599-CB4F4A1449F7}" type="parTrans" cxnId="{5868538A-261E-440F-8483-413567A72D83}">
      <dgm:prSet/>
      <dgm:spPr/>
      <dgm:t>
        <a:bodyPr/>
        <a:lstStyle/>
        <a:p>
          <a:endParaRPr lang="en-US"/>
        </a:p>
      </dgm:t>
    </dgm:pt>
    <dgm:pt modelId="{C02B8D05-B7A7-4AD4-91A1-80D349507A93}" type="sibTrans" cxnId="{5868538A-261E-440F-8483-413567A72D83}">
      <dgm:prSet/>
      <dgm:spPr/>
      <dgm:t>
        <a:bodyPr/>
        <a:lstStyle/>
        <a:p>
          <a:endParaRPr lang="en-US"/>
        </a:p>
      </dgm:t>
    </dgm:pt>
    <dgm:pt modelId="{C1DA9324-078A-4B47-82DD-76D635BC9150}">
      <dgm:prSet/>
      <dgm:spPr/>
      <dgm:t>
        <a:bodyPr/>
        <a:lstStyle/>
        <a:p>
          <a:r>
            <a:rPr lang="en-US" dirty="0"/>
            <a:t>Covers podcasts, voice assistants, and call recordings. Utilizes </a:t>
          </a:r>
          <a:r>
            <a:rPr lang="en-US" b="1" dirty="0"/>
            <a:t>speech-to-text conversion</a:t>
          </a:r>
          <a:r>
            <a:rPr lang="en-US" dirty="0"/>
            <a:t> and advanced audio analysis for insights into tone, emotion, and content.</a:t>
          </a:r>
        </a:p>
      </dgm:t>
    </dgm:pt>
    <dgm:pt modelId="{61926BC1-DB96-4F00-A74F-214E89E1F08C}" type="parTrans" cxnId="{20C51CC7-6CDA-4D89-B846-4D3ED8638CC2}">
      <dgm:prSet/>
      <dgm:spPr/>
      <dgm:t>
        <a:bodyPr/>
        <a:lstStyle/>
        <a:p>
          <a:endParaRPr lang="en-US"/>
        </a:p>
      </dgm:t>
    </dgm:pt>
    <dgm:pt modelId="{76ACB966-7CCF-47FF-8864-51226DF408B4}" type="sibTrans" cxnId="{20C51CC7-6CDA-4D89-B846-4D3ED8638CC2}">
      <dgm:prSet/>
      <dgm:spPr/>
      <dgm:t>
        <a:bodyPr/>
        <a:lstStyle/>
        <a:p>
          <a:endParaRPr lang="en-US"/>
        </a:p>
      </dgm:t>
    </dgm:pt>
    <dgm:pt modelId="{8252DEC2-C2B5-4DD8-937E-F166726D2E80}">
      <dgm:prSet custT="1"/>
      <dgm:spPr/>
      <dgm:t>
        <a:bodyPr/>
        <a:lstStyle/>
        <a:p>
          <a:r>
            <a:rPr lang="en-US" sz="2400" b="1" dirty="0"/>
            <a:t>Video Data</a:t>
          </a:r>
          <a:endParaRPr lang="en-US" sz="2400" dirty="0"/>
        </a:p>
      </dgm:t>
    </dgm:pt>
    <dgm:pt modelId="{C2AF1F66-88F2-4DC7-86F6-04CE8C54DA2A}" type="parTrans" cxnId="{90065F19-978C-48EA-987B-B5A4610AC3DA}">
      <dgm:prSet/>
      <dgm:spPr/>
      <dgm:t>
        <a:bodyPr/>
        <a:lstStyle/>
        <a:p>
          <a:endParaRPr lang="en-US"/>
        </a:p>
      </dgm:t>
    </dgm:pt>
    <dgm:pt modelId="{60204F4C-C5FD-4579-B587-C2A9701F4963}" type="sibTrans" cxnId="{90065F19-978C-48EA-987B-B5A4610AC3DA}">
      <dgm:prSet/>
      <dgm:spPr/>
      <dgm:t>
        <a:bodyPr/>
        <a:lstStyle/>
        <a:p>
          <a:endParaRPr lang="en-US"/>
        </a:p>
      </dgm:t>
    </dgm:pt>
    <dgm:pt modelId="{FE4A35F8-4D31-423F-A939-1D800CA00431}">
      <dgm:prSet/>
      <dgm:spPr/>
      <dgm:t>
        <a:bodyPr/>
        <a:lstStyle/>
        <a:p>
          <a:r>
            <a:rPr lang="en-US" dirty="0"/>
            <a:t>Analyzed using </a:t>
          </a:r>
          <a:r>
            <a:rPr lang="en-US" b="1" dirty="0"/>
            <a:t>video analytics</a:t>
          </a:r>
          <a:r>
            <a:rPr lang="en-US" dirty="0"/>
            <a:t> for motion detection, activity recognition, and content moderation.</a:t>
          </a:r>
        </a:p>
      </dgm:t>
    </dgm:pt>
    <dgm:pt modelId="{473A5528-C1D3-4B46-8FDD-08DD3BF2B1D4}" type="parTrans" cxnId="{BAF1C5C1-A014-4181-BC72-C5B75313BF06}">
      <dgm:prSet/>
      <dgm:spPr/>
      <dgm:t>
        <a:bodyPr/>
        <a:lstStyle/>
        <a:p>
          <a:endParaRPr lang="en-US"/>
        </a:p>
      </dgm:t>
    </dgm:pt>
    <dgm:pt modelId="{FADC0629-BAA0-4A48-B775-CF3F038138DE}" type="sibTrans" cxnId="{BAF1C5C1-A014-4181-BC72-C5B75313BF06}">
      <dgm:prSet/>
      <dgm:spPr/>
      <dgm:t>
        <a:bodyPr/>
        <a:lstStyle/>
        <a:p>
          <a:endParaRPr lang="en-US"/>
        </a:p>
      </dgm:t>
    </dgm:pt>
    <dgm:pt modelId="{8B914CEB-348B-4646-A344-DA291367CA18}" type="pres">
      <dgm:prSet presAssocID="{29A8F56D-0BBD-4C72-80D4-62C5472E5EE1}" presName="Name0" presStyleCnt="0">
        <dgm:presLayoutVars>
          <dgm:dir/>
          <dgm:resizeHandles val="exact"/>
        </dgm:presLayoutVars>
      </dgm:prSet>
      <dgm:spPr/>
    </dgm:pt>
    <dgm:pt modelId="{BED8ABD1-FF67-1648-99BB-B0ED87162B7E}" type="pres">
      <dgm:prSet presAssocID="{AD5476E9-3C93-4350-B7D4-20887C7A1DB2}" presName="node" presStyleLbl="node1" presStyleIdx="0" presStyleCnt="8">
        <dgm:presLayoutVars>
          <dgm:bulletEnabled val="1"/>
        </dgm:presLayoutVars>
      </dgm:prSet>
      <dgm:spPr/>
    </dgm:pt>
    <dgm:pt modelId="{C036BCE5-C564-6947-A2A5-92F802F6FE32}" type="pres">
      <dgm:prSet presAssocID="{4D6F0695-C201-45EE-BB92-F3CBD3C0A3BF}" presName="sibTrans" presStyleLbl="sibTrans1D1" presStyleIdx="0" presStyleCnt="7"/>
      <dgm:spPr/>
    </dgm:pt>
    <dgm:pt modelId="{E7A38647-9C95-2D43-9966-774586A232D0}" type="pres">
      <dgm:prSet presAssocID="{4D6F0695-C201-45EE-BB92-F3CBD3C0A3BF}" presName="connectorText" presStyleLbl="sibTrans1D1" presStyleIdx="0" presStyleCnt="7"/>
      <dgm:spPr/>
    </dgm:pt>
    <dgm:pt modelId="{251DCEA2-C317-3144-B182-FC61A4C78C04}" type="pres">
      <dgm:prSet presAssocID="{AB80446E-0D02-41E7-B8D3-17FA858AA352}" presName="node" presStyleLbl="node1" presStyleIdx="1" presStyleCnt="8" custScaleX="140940">
        <dgm:presLayoutVars>
          <dgm:bulletEnabled val="1"/>
        </dgm:presLayoutVars>
      </dgm:prSet>
      <dgm:spPr/>
    </dgm:pt>
    <dgm:pt modelId="{D1E91D96-E5F2-0048-8B0F-58AB12967533}" type="pres">
      <dgm:prSet presAssocID="{8F5BB8F5-2D97-4363-8BB0-EC79B98152EE}" presName="sibTrans" presStyleLbl="sibTrans1D1" presStyleIdx="1" presStyleCnt="7"/>
      <dgm:spPr/>
    </dgm:pt>
    <dgm:pt modelId="{C2E9DBE7-9844-C540-A42C-E840A9368660}" type="pres">
      <dgm:prSet presAssocID="{8F5BB8F5-2D97-4363-8BB0-EC79B98152EE}" presName="connectorText" presStyleLbl="sibTrans1D1" presStyleIdx="1" presStyleCnt="7"/>
      <dgm:spPr/>
    </dgm:pt>
    <dgm:pt modelId="{9E1AE885-3DBD-DE4E-AC81-F724E96AADA1}" type="pres">
      <dgm:prSet presAssocID="{EDD71A8A-6998-4827-ABCE-B548C629D18B}" presName="node" presStyleLbl="node1" presStyleIdx="2" presStyleCnt="8">
        <dgm:presLayoutVars>
          <dgm:bulletEnabled val="1"/>
        </dgm:presLayoutVars>
      </dgm:prSet>
      <dgm:spPr/>
    </dgm:pt>
    <dgm:pt modelId="{1D0270F2-DE0F-BB48-A14C-6417569F2277}" type="pres">
      <dgm:prSet presAssocID="{3BBC30EE-ED1F-460D-A792-585FFA5FC22B}" presName="sibTrans" presStyleLbl="sibTrans1D1" presStyleIdx="2" presStyleCnt="7"/>
      <dgm:spPr/>
    </dgm:pt>
    <dgm:pt modelId="{E551266C-EF4B-A447-931F-46C7088843C5}" type="pres">
      <dgm:prSet presAssocID="{3BBC30EE-ED1F-460D-A792-585FFA5FC22B}" presName="connectorText" presStyleLbl="sibTrans1D1" presStyleIdx="2" presStyleCnt="7"/>
      <dgm:spPr/>
    </dgm:pt>
    <dgm:pt modelId="{204DFDA2-DBE3-1F4E-A541-3A7A5B93D228}" type="pres">
      <dgm:prSet presAssocID="{082C2F0D-87FD-49CD-9FFB-DA3861CF9146}" presName="node" presStyleLbl="node1" presStyleIdx="3" presStyleCnt="8" custScaleX="143465">
        <dgm:presLayoutVars>
          <dgm:bulletEnabled val="1"/>
        </dgm:presLayoutVars>
      </dgm:prSet>
      <dgm:spPr/>
    </dgm:pt>
    <dgm:pt modelId="{1AB226B3-D710-D740-8C64-25FC48F56BFF}" type="pres">
      <dgm:prSet presAssocID="{5804BAEA-569B-4335-A5F6-780D7D7BF795}" presName="sibTrans" presStyleLbl="sibTrans1D1" presStyleIdx="3" presStyleCnt="7"/>
      <dgm:spPr/>
    </dgm:pt>
    <dgm:pt modelId="{C2E36637-6C5D-D54C-989F-15707F3CD656}" type="pres">
      <dgm:prSet presAssocID="{5804BAEA-569B-4335-A5F6-780D7D7BF795}" presName="connectorText" presStyleLbl="sibTrans1D1" presStyleIdx="3" presStyleCnt="7"/>
      <dgm:spPr/>
    </dgm:pt>
    <dgm:pt modelId="{BC41CCA1-533B-644B-99DB-F733E330378E}" type="pres">
      <dgm:prSet presAssocID="{754B217B-B7C6-4738-BC47-AAF8472D19F0}" presName="node" presStyleLbl="node1" presStyleIdx="4" presStyleCnt="8">
        <dgm:presLayoutVars>
          <dgm:bulletEnabled val="1"/>
        </dgm:presLayoutVars>
      </dgm:prSet>
      <dgm:spPr/>
    </dgm:pt>
    <dgm:pt modelId="{EDF75B9E-099E-B549-86E7-EE221CC1A30D}" type="pres">
      <dgm:prSet presAssocID="{C02B8D05-B7A7-4AD4-91A1-80D349507A93}" presName="sibTrans" presStyleLbl="sibTrans1D1" presStyleIdx="4" presStyleCnt="7"/>
      <dgm:spPr/>
    </dgm:pt>
    <dgm:pt modelId="{3BEDF180-0A9A-5A43-8873-E04A2596834E}" type="pres">
      <dgm:prSet presAssocID="{C02B8D05-B7A7-4AD4-91A1-80D349507A93}" presName="connectorText" presStyleLbl="sibTrans1D1" presStyleIdx="4" presStyleCnt="7"/>
      <dgm:spPr/>
    </dgm:pt>
    <dgm:pt modelId="{876E38FD-0AF8-6C43-AC31-9F9BF30704A2}" type="pres">
      <dgm:prSet presAssocID="{C1DA9324-078A-4B47-82DD-76D635BC9150}" presName="node" presStyleLbl="node1" presStyleIdx="5" presStyleCnt="8" custScaleX="140391">
        <dgm:presLayoutVars>
          <dgm:bulletEnabled val="1"/>
        </dgm:presLayoutVars>
      </dgm:prSet>
      <dgm:spPr/>
    </dgm:pt>
    <dgm:pt modelId="{2DFC670E-6D07-DB42-8F2B-6721D4371170}" type="pres">
      <dgm:prSet presAssocID="{76ACB966-7CCF-47FF-8864-51226DF408B4}" presName="sibTrans" presStyleLbl="sibTrans1D1" presStyleIdx="5" presStyleCnt="7"/>
      <dgm:spPr/>
    </dgm:pt>
    <dgm:pt modelId="{C3C36B1A-C3AB-8540-BC16-9D5DD3D53B72}" type="pres">
      <dgm:prSet presAssocID="{76ACB966-7CCF-47FF-8864-51226DF408B4}" presName="connectorText" presStyleLbl="sibTrans1D1" presStyleIdx="5" presStyleCnt="7"/>
      <dgm:spPr/>
    </dgm:pt>
    <dgm:pt modelId="{AF60D422-825F-5644-BDC8-1F322E2529C6}" type="pres">
      <dgm:prSet presAssocID="{8252DEC2-C2B5-4DD8-937E-F166726D2E80}" presName="node" presStyleLbl="node1" presStyleIdx="6" presStyleCnt="8">
        <dgm:presLayoutVars>
          <dgm:bulletEnabled val="1"/>
        </dgm:presLayoutVars>
      </dgm:prSet>
      <dgm:spPr/>
    </dgm:pt>
    <dgm:pt modelId="{5BD950E7-5008-9848-9FAA-822E5A53D35D}" type="pres">
      <dgm:prSet presAssocID="{60204F4C-C5FD-4579-B587-C2A9701F4963}" presName="sibTrans" presStyleLbl="sibTrans1D1" presStyleIdx="6" presStyleCnt="7"/>
      <dgm:spPr/>
    </dgm:pt>
    <dgm:pt modelId="{887C3A01-16C3-F44C-A552-7E8C00964526}" type="pres">
      <dgm:prSet presAssocID="{60204F4C-C5FD-4579-B587-C2A9701F4963}" presName="connectorText" presStyleLbl="sibTrans1D1" presStyleIdx="6" presStyleCnt="7"/>
      <dgm:spPr/>
    </dgm:pt>
    <dgm:pt modelId="{692CBCED-B67C-CA4F-B18F-CEE5259F4DCA}" type="pres">
      <dgm:prSet presAssocID="{FE4A35F8-4D31-423F-A939-1D800CA00431}" presName="node" presStyleLbl="node1" presStyleIdx="7" presStyleCnt="8" custScaleX="142915">
        <dgm:presLayoutVars>
          <dgm:bulletEnabled val="1"/>
        </dgm:presLayoutVars>
      </dgm:prSet>
      <dgm:spPr/>
    </dgm:pt>
  </dgm:ptLst>
  <dgm:cxnLst>
    <dgm:cxn modelId="{1313B600-398C-574D-AA14-908AC11B6622}" type="presOf" srcId="{082C2F0D-87FD-49CD-9FFB-DA3861CF9146}" destId="{204DFDA2-DBE3-1F4E-A541-3A7A5B93D228}" srcOrd="0" destOrd="0" presId="urn:microsoft.com/office/officeart/2016/7/layout/RepeatingBendingProcessNew"/>
    <dgm:cxn modelId="{EEA5C500-9341-4B48-84D0-C54DB15FCD8A}" srcId="{29A8F56D-0BBD-4C72-80D4-62C5472E5EE1}" destId="{AD5476E9-3C93-4350-B7D4-20887C7A1DB2}" srcOrd="0" destOrd="0" parTransId="{AE5B50B1-2DAF-446D-BEB8-524447B72250}" sibTransId="{4D6F0695-C201-45EE-BB92-F3CBD3C0A3BF}"/>
    <dgm:cxn modelId="{215A0C02-0C0A-2B4C-877E-4DE3854F154B}" type="presOf" srcId="{FE4A35F8-4D31-423F-A939-1D800CA00431}" destId="{692CBCED-B67C-CA4F-B18F-CEE5259F4DCA}" srcOrd="0" destOrd="0" presId="urn:microsoft.com/office/officeart/2016/7/layout/RepeatingBendingProcessNew"/>
    <dgm:cxn modelId="{DB3D2B09-02D7-4B9F-8CB8-90A4F8F61EB7}" srcId="{29A8F56D-0BBD-4C72-80D4-62C5472E5EE1}" destId="{AB80446E-0D02-41E7-B8D3-17FA858AA352}" srcOrd="1" destOrd="0" parTransId="{ED4380E1-EBAC-43E2-925D-5AA3622A1AEE}" sibTransId="{8F5BB8F5-2D97-4363-8BB0-EC79B98152EE}"/>
    <dgm:cxn modelId="{BBD50E0A-8398-3248-B827-11D7376A5348}" type="presOf" srcId="{5804BAEA-569B-4335-A5F6-780D7D7BF795}" destId="{C2E36637-6C5D-D54C-989F-15707F3CD656}" srcOrd="1" destOrd="0" presId="urn:microsoft.com/office/officeart/2016/7/layout/RepeatingBendingProcessNew"/>
    <dgm:cxn modelId="{BDA2660F-1B89-3D4E-BFC0-3F21068FEC3B}" type="presOf" srcId="{754B217B-B7C6-4738-BC47-AAF8472D19F0}" destId="{BC41CCA1-533B-644B-99DB-F733E330378E}" srcOrd="0" destOrd="0" presId="urn:microsoft.com/office/officeart/2016/7/layout/RepeatingBendingProcessNew"/>
    <dgm:cxn modelId="{843A2515-0286-1B42-9C8B-6C4339175571}" type="presOf" srcId="{8F5BB8F5-2D97-4363-8BB0-EC79B98152EE}" destId="{D1E91D96-E5F2-0048-8B0F-58AB12967533}" srcOrd="0" destOrd="0" presId="urn:microsoft.com/office/officeart/2016/7/layout/RepeatingBendingProcessNew"/>
    <dgm:cxn modelId="{930E3E16-D0A4-4EB1-B82A-1C90B02361A3}" srcId="{29A8F56D-0BBD-4C72-80D4-62C5472E5EE1}" destId="{EDD71A8A-6998-4827-ABCE-B548C629D18B}" srcOrd="2" destOrd="0" parTransId="{64AAB751-DBCD-4BA0-B1D9-08E89A4E4F81}" sibTransId="{3BBC30EE-ED1F-460D-A792-585FFA5FC22B}"/>
    <dgm:cxn modelId="{90065F19-978C-48EA-987B-B5A4610AC3DA}" srcId="{29A8F56D-0BBD-4C72-80D4-62C5472E5EE1}" destId="{8252DEC2-C2B5-4DD8-937E-F166726D2E80}" srcOrd="6" destOrd="0" parTransId="{C2AF1F66-88F2-4DC7-86F6-04CE8C54DA2A}" sibTransId="{60204F4C-C5FD-4579-B587-C2A9701F4963}"/>
    <dgm:cxn modelId="{B04A061A-723F-D94E-89FE-4D4E866E6ECB}" type="presOf" srcId="{4D6F0695-C201-45EE-BB92-F3CBD3C0A3BF}" destId="{C036BCE5-C564-6947-A2A5-92F802F6FE32}" srcOrd="0" destOrd="0" presId="urn:microsoft.com/office/officeart/2016/7/layout/RepeatingBendingProcessNew"/>
    <dgm:cxn modelId="{3C7BD33B-441E-9D49-93B2-060C719619BE}" type="presOf" srcId="{AB80446E-0D02-41E7-B8D3-17FA858AA352}" destId="{251DCEA2-C317-3144-B182-FC61A4C78C04}" srcOrd="0" destOrd="0" presId="urn:microsoft.com/office/officeart/2016/7/layout/RepeatingBendingProcessNew"/>
    <dgm:cxn modelId="{844D8B3C-08DE-154F-BB71-3C549596F33A}" type="presOf" srcId="{EDD71A8A-6998-4827-ABCE-B548C629D18B}" destId="{9E1AE885-3DBD-DE4E-AC81-F724E96AADA1}" srcOrd="0" destOrd="0" presId="urn:microsoft.com/office/officeart/2016/7/layout/RepeatingBendingProcessNew"/>
    <dgm:cxn modelId="{A83E8041-D362-504E-A499-A3FFCFDB7A3A}" type="presOf" srcId="{AD5476E9-3C93-4350-B7D4-20887C7A1DB2}" destId="{BED8ABD1-FF67-1648-99BB-B0ED87162B7E}" srcOrd="0" destOrd="0" presId="urn:microsoft.com/office/officeart/2016/7/layout/RepeatingBendingProcessNew"/>
    <dgm:cxn modelId="{F7D0045B-6EC5-9845-8C4D-5CC00EF7B40C}" type="presOf" srcId="{3BBC30EE-ED1F-460D-A792-585FFA5FC22B}" destId="{1D0270F2-DE0F-BB48-A14C-6417569F2277}" srcOrd="0" destOrd="0" presId="urn:microsoft.com/office/officeart/2016/7/layout/RepeatingBendingProcessNew"/>
    <dgm:cxn modelId="{CA6DC672-7245-2745-9DC4-032118AF34BD}" type="presOf" srcId="{C02B8D05-B7A7-4AD4-91A1-80D349507A93}" destId="{EDF75B9E-099E-B549-86E7-EE221CC1A30D}" srcOrd="0" destOrd="0" presId="urn:microsoft.com/office/officeart/2016/7/layout/RepeatingBendingProcessNew"/>
    <dgm:cxn modelId="{C4170E73-C2AD-3943-BF5D-3F4CBB78FD13}" type="presOf" srcId="{8252DEC2-C2B5-4DD8-937E-F166726D2E80}" destId="{AF60D422-825F-5644-BDC8-1F322E2529C6}" srcOrd="0" destOrd="0" presId="urn:microsoft.com/office/officeart/2016/7/layout/RepeatingBendingProcessNew"/>
    <dgm:cxn modelId="{18BEFE78-3BF7-AE4B-931A-9CDDA217CA3C}" type="presOf" srcId="{76ACB966-7CCF-47FF-8864-51226DF408B4}" destId="{C3C36B1A-C3AB-8540-BC16-9D5DD3D53B72}" srcOrd="1" destOrd="0" presId="urn:microsoft.com/office/officeart/2016/7/layout/RepeatingBendingProcessNew"/>
    <dgm:cxn modelId="{5868538A-261E-440F-8483-413567A72D83}" srcId="{29A8F56D-0BBD-4C72-80D4-62C5472E5EE1}" destId="{754B217B-B7C6-4738-BC47-AAF8472D19F0}" srcOrd="4" destOrd="0" parTransId="{DE650529-80CF-472C-A599-CB4F4A1449F7}" sibTransId="{C02B8D05-B7A7-4AD4-91A1-80D349507A93}"/>
    <dgm:cxn modelId="{843992A6-AEC2-4DE2-98E1-BF4C10560564}" srcId="{29A8F56D-0BBD-4C72-80D4-62C5472E5EE1}" destId="{082C2F0D-87FD-49CD-9FFB-DA3861CF9146}" srcOrd="3" destOrd="0" parTransId="{6DEA6883-377F-4A1A-9BEE-6897E8FDCBF5}" sibTransId="{5804BAEA-569B-4335-A5F6-780D7D7BF795}"/>
    <dgm:cxn modelId="{756D0FBB-9321-6843-9635-0BA183911644}" type="presOf" srcId="{60204F4C-C5FD-4579-B587-C2A9701F4963}" destId="{887C3A01-16C3-F44C-A552-7E8C00964526}" srcOrd="1" destOrd="0" presId="urn:microsoft.com/office/officeart/2016/7/layout/RepeatingBendingProcessNew"/>
    <dgm:cxn modelId="{0AF278BB-A638-9743-86AD-933C5CF67755}" type="presOf" srcId="{3BBC30EE-ED1F-460D-A792-585FFA5FC22B}" destId="{E551266C-EF4B-A447-931F-46C7088843C5}" srcOrd="1" destOrd="0" presId="urn:microsoft.com/office/officeart/2016/7/layout/RepeatingBendingProcessNew"/>
    <dgm:cxn modelId="{BAF1C5C1-A014-4181-BC72-C5B75313BF06}" srcId="{29A8F56D-0BBD-4C72-80D4-62C5472E5EE1}" destId="{FE4A35F8-4D31-423F-A939-1D800CA00431}" srcOrd="7" destOrd="0" parTransId="{473A5528-C1D3-4B46-8FDD-08DD3BF2B1D4}" sibTransId="{FADC0629-BAA0-4A48-B775-CF3F038138DE}"/>
    <dgm:cxn modelId="{2954EFC5-3A5F-F646-82AD-EC0909EA8BA0}" type="presOf" srcId="{60204F4C-C5FD-4579-B587-C2A9701F4963}" destId="{5BD950E7-5008-9848-9FAA-822E5A53D35D}" srcOrd="0" destOrd="0" presId="urn:microsoft.com/office/officeart/2016/7/layout/RepeatingBendingProcessNew"/>
    <dgm:cxn modelId="{20C51CC7-6CDA-4D89-B846-4D3ED8638CC2}" srcId="{29A8F56D-0BBD-4C72-80D4-62C5472E5EE1}" destId="{C1DA9324-078A-4B47-82DD-76D635BC9150}" srcOrd="5" destOrd="0" parTransId="{61926BC1-DB96-4F00-A74F-214E89E1F08C}" sibTransId="{76ACB966-7CCF-47FF-8864-51226DF408B4}"/>
    <dgm:cxn modelId="{94FFC8CF-BF6A-B344-9A8E-06027B333553}" type="presOf" srcId="{5804BAEA-569B-4335-A5F6-780D7D7BF795}" destId="{1AB226B3-D710-D740-8C64-25FC48F56BFF}" srcOrd="0" destOrd="0" presId="urn:microsoft.com/office/officeart/2016/7/layout/RepeatingBendingProcessNew"/>
    <dgm:cxn modelId="{C1AD15D2-231A-2148-9CF4-51A3782DE7C3}" type="presOf" srcId="{76ACB966-7CCF-47FF-8864-51226DF408B4}" destId="{2DFC670E-6D07-DB42-8F2B-6721D4371170}" srcOrd="0" destOrd="0" presId="urn:microsoft.com/office/officeart/2016/7/layout/RepeatingBendingProcessNew"/>
    <dgm:cxn modelId="{136E15DA-E528-5543-BFB1-328C53132F93}" type="presOf" srcId="{8F5BB8F5-2D97-4363-8BB0-EC79B98152EE}" destId="{C2E9DBE7-9844-C540-A42C-E840A9368660}" srcOrd="1" destOrd="0" presId="urn:microsoft.com/office/officeart/2016/7/layout/RepeatingBendingProcessNew"/>
    <dgm:cxn modelId="{5C0E20E0-0E1E-4A40-88A2-EBA0E14AA2CD}" type="presOf" srcId="{4D6F0695-C201-45EE-BB92-F3CBD3C0A3BF}" destId="{E7A38647-9C95-2D43-9966-774586A232D0}" srcOrd="1" destOrd="0" presId="urn:microsoft.com/office/officeart/2016/7/layout/RepeatingBendingProcessNew"/>
    <dgm:cxn modelId="{4C23B9E3-468B-F24A-BA57-548F31A86A57}" type="presOf" srcId="{C02B8D05-B7A7-4AD4-91A1-80D349507A93}" destId="{3BEDF180-0A9A-5A43-8873-E04A2596834E}" srcOrd="1" destOrd="0" presId="urn:microsoft.com/office/officeart/2016/7/layout/RepeatingBendingProcessNew"/>
    <dgm:cxn modelId="{6FA960EC-B9C0-4040-82EF-043DCA35E084}" type="presOf" srcId="{C1DA9324-078A-4B47-82DD-76D635BC9150}" destId="{876E38FD-0AF8-6C43-AC31-9F9BF30704A2}" srcOrd="0" destOrd="0" presId="urn:microsoft.com/office/officeart/2016/7/layout/RepeatingBendingProcessNew"/>
    <dgm:cxn modelId="{1217CBFA-E955-5A47-A7DC-F9C0641C4764}" type="presOf" srcId="{29A8F56D-0BBD-4C72-80D4-62C5472E5EE1}" destId="{8B914CEB-348B-4646-A344-DA291367CA18}" srcOrd="0" destOrd="0" presId="urn:microsoft.com/office/officeart/2016/7/layout/RepeatingBendingProcessNew"/>
    <dgm:cxn modelId="{50F89817-9904-2743-8C29-4AF78EA50292}" type="presParOf" srcId="{8B914CEB-348B-4646-A344-DA291367CA18}" destId="{BED8ABD1-FF67-1648-99BB-B0ED87162B7E}" srcOrd="0" destOrd="0" presId="urn:microsoft.com/office/officeart/2016/7/layout/RepeatingBendingProcessNew"/>
    <dgm:cxn modelId="{8F0845F2-53BD-5B40-AD71-398E0D69D5C9}" type="presParOf" srcId="{8B914CEB-348B-4646-A344-DA291367CA18}" destId="{C036BCE5-C564-6947-A2A5-92F802F6FE32}" srcOrd="1" destOrd="0" presId="urn:microsoft.com/office/officeart/2016/7/layout/RepeatingBendingProcessNew"/>
    <dgm:cxn modelId="{8FEBFB16-50AB-A04E-8D83-CB124F7A44B8}" type="presParOf" srcId="{C036BCE5-C564-6947-A2A5-92F802F6FE32}" destId="{E7A38647-9C95-2D43-9966-774586A232D0}" srcOrd="0" destOrd="0" presId="urn:microsoft.com/office/officeart/2016/7/layout/RepeatingBendingProcessNew"/>
    <dgm:cxn modelId="{0B6EAF9B-6B57-B040-A6AF-75F793C02438}" type="presParOf" srcId="{8B914CEB-348B-4646-A344-DA291367CA18}" destId="{251DCEA2-C317-3144-B182-FC61A4C78C04}" srcOrd="2" destOrd="0" presId="urn:microsoft.com/office/officeart/2016/7/layout/RepeatingBendingProcessNew"/>
    <dgm:cxn modelId="{9F918A7B-9B3E-CF4F-9B7D-098FC4522A45}" type="presParOf" srcId="{8B914CEB-348B-4646-A344-DA291367CA18}" destId="{D1E91D96-E5F2-0048-8B0F-58AB12967533}" srcOrd="3" destOrd="0" presId="urn:microsoft.com/office/officeart/2016/7/layout/RepeatingBendingProcessNew"/>
    <dgm:cxn modelId="{3937D693-59A8-8045-B2D5-65B9E5B11135}" type="presParOf" srcId="{D1E91D96-E5F2-0048-8B0F-58AB12967533}" destId="{C2E9DBE7-9844-C540-A42C-E840A9368660}" srcOrd="0" destOrd="0" presId="urn:microsoft.com/office/officeart/2016/7/layout/RepeatingBendingProcessNew"/>
    <dgm:cxn modelId="{6647C203-9359-894B-A5BF-5761DD46C523}" type="presParOf" srcId="{8B914CEB-348B-4646-A344-DA291367CA18}" destId="{9E1AE885-3DBD-DE4E-AC81-F724E96AADA1}" srcOrd="4" destOrd="0" presId="urn:microsoft.com/office/officeart/2016/7/layout/RepeatingBendingProcessNew"/>
    <dgm:cxn modelId="{132A70D9-9F2F-A148-8C68-9B7616D159A6}" type="presParOf" srcId="{8B914CEB-348B-4646-A344-DA291367CA18}" destId="{1D0270F2-DE0F-BB48-A14C-6417569F2277}" srcOrd="5" destOrd="0" presId="urn:microsoft.com/office/officeart/2016/7/layout/RepeatingBendingProcessNew"/>
    <dgm:cxn modelId="{F1676281-9B0B-5148-80ED-4FC33D788319}" type="presParOf" srcId="{1D0270F2-DE0F-BB48-A14C-6417569F2277}" destId="{E551266C-EF4B-A447-931F-46C7088843C5}" srcOrd="0" destOrd="0" presId="urn:microsoft.com/office/officeart/2016/7/layout/RepeatingBendingProcessNew"/>
    <dgm:cxn modelId="{FFE8ED6D-86ED-E146-AEC6-34E276121ED2}" type="presParOf" srcId="{8B914CEB-348B-4646-A344-DA291367CA18}" destId="{204DFDA2-DBE3-1F4E-A541-3A7A5B93D228}" srcOrd="6" destOrd="0" presId="urn:microsoft.com/office/officeart/2016/7/layout/RepeatingBendingProcessNew"/>
    <dgm:cxn modelId="{7E73C3EB-885E-6F44-B704-B89BA6C3080C}" type="presParOf" srcId="{8B914CEB-348B-4646-A344-DA291367CA18}" destId="{1AB226B3-D710-D740-8C64-25FC48F56BFF}" srcOrd="7" destOrd="0" presId="urn:microsoft.com/office/officeart/2016/7/layout/RepeatingBendingProcessNew"/>
    <dgm:cxn modelId="{E19E9DEF-03C7-054B-9D84-C0632065F142}" type="presParOf" srcId="{1AB226B3-D710-D740-8C64-25FC48F56BFF}" destId="{C2E36637-6C5D-D54C-989F-15707F3CD656}" srcOrd="0" destOrd="0" presId="urn:microsoft.com/office/officeart/2016/7/layout/RepeatingBendingProcessNew"/>
    <dgm:cxn modelId="{38CA3252-DAAB-FA47-A04E-D16DC7BEB8D9}" type="presParOf" srcId="{8B914CEB-348B-4646-A344-DA291367CA18}" destId="{BC41CCA1-533B-644B-99DB-F733E330378E}" srcOrd="8" destOrd="0" presId="urn:microsoft.com/office/officeart/2016/7/layout/RepeatingBendingProcessNew"/>
    <dgm:cxn modelId="{6022F8B1-C35D-134F-9D08-1D712BEFFCAF}" type="presParOf" srcId="{8B914CEB-348B-4646-A344-DA291367CA18}" destId="{EDF75B9E-099E-B549-86E7-EE221CC1A30D}" srcOrd="9" destOrd="0" presId="urn:microsoft.com/office/officeart/2016/7/layout/RepeatingBendingProcessNew"/>
    <dgm:cxn modelId="{2DC500FB-FACF-D84A-A44E-51535BF3A341}" type="presParOf" srcId="{EDF75B9E-099E-B549-86E7-EE221CC1A30D}" destId="{3BEDF180-0A9A-5A43-8873-E04A2596834E}" srcOrd="0" destOrd="0" presId="urn:microsoft.com/office/officeart/2016/7/layout/RepeatingBendingProcessNew"/>
    <dgm:cxn modelId="{1ACAA018-0305-3647-AF3C-40831B45B141}" type="presParOf" srcId="{8B914CEB-348B-4646-A344-DA291367CA18}" destId="{876E38FD-0AF8-6C43-AC31-9F9BF30704A2}" srcOrd="10" destOrd="0" presId="urn:microsoft.com/office/officeart/2016/7/layout/RepeatingBendingProcessNew"/>
    <dgm:cxn modelId="{A9A5067B-5C8B-4542-934E-B28F4E57890D}" type="presParOf" srcId="{8B914CEB-348B-4646-A344-DA291367CA18}" destId="{2DFC670E-6D07-DB42-8F2B-6721D4371170}" srcOrd="11" destOrd="0" presId="urn:microsoft.com/office/officeart/2016/7/layout/RepeatingBendingProcessNew"/>
    <dgm:cxn modelId="{CB119DC9-E048-3647-968E-98EF71DA8AF3}" type="presParOf" srcId="{2DFC670E-6D07-DB42-8F2B-6721D4371170}" destId="{C3C36B1A-C3AB-8540-BC16-9D5DD3D53B72}" srcOrd="0" destOrd="0" presId="urn:microsoft.com/office/officeart/2016/7/layout/RepeatingBendingProcessNew"/>
    <dgm:cxn modelId="{9A7036C0-17B0-194B-94ED-4710849C47E4}" type="presParOf" srcId="{8B914CEB-348B-4646-A344-DA291367CA18}" destId="{AF60D422-825F-5644-BDC8-1F322E2529C6}" srcOrd="12" destOrd="0" presId="urn:microsoft.com/office/officeart/2016/7/layout/RepeatingBendingProcessNew"/>
    <dgm:cxn modelId="{7248CA75-F456-ED4F-8E65-E77B36A1194A}" type="presParOf" srcId="{8B914CEB-348B-4646-A344-DA291367CA18}" destId="{5BD950E7-5008-9848-9FAA-822E5A53D35D}" srcOrd="13" destOrd="0" presId="urn:microsoft.com/office/officeart/2016/7/layout/RepeatingBendingProcessNew"/>
    <dgm:cxn modelId="{604DDFD5-5B8D-574F-842B-1536F5A25129}" type="presParOf" srcId="{5BD950E7-5008-9848-9FAA-822E5A53D35D}" destId="{887C3A01-16C3-F44C-A552-7E8C00964526}" srcOrd="0" destOrd="0" presId="urn:microsoft.com/office/officeart/2016/7/layout/RepeatingBendingProcessNew"/>
    <dgm:cxn modelId="{8BD17EB3-8DEB-7E4E-9934-F27F873422C6}" type="presParOf" srcId="{8B914CEB-348B-4646-A344-DA291367CA18}" destId="{692CBCED-B67C-CA4F-B18F-CEE5259F4DCA}"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3069A-2686-2A43-8490-A24D3CA07E18}">
      <dsp:nvSpPr>
        <dsp:cNvPr id="0" name=""/>
        <dsp:cNvSpPr/>
      </dsp:nvSpPr>
      <dsp:spPr>
        <a:xfrm>
          <a:off x="0" y="477"/>
          <a:ext cx="595096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BF5F90-5767-ED4F-8404-B73476B5916A}">
      <dsp:nvSpPr>
        <dsp:cNvPr id="0" name=""/>
        <dsp:cNvSpPr/>
      </dsp:nvSpPr>
      <dsp:spPr>
        <a:xfrm>
          <a:off x="0" y="477"/>
          <a:ext cx="5950969" cy="5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t>Data Types: Structured, Semi-structured, Unstructured</a:t>
          </a:r>
        </a:p>
      </dsp:txBody>
      <dsp:txXfrm>
        <a:off x="0" y="477"/>
        <a:ext cx="5950969" cy="558233"/>
      </dsp:txXfrm>
    </dsp:sp>
    <dsp:sp modelId="{69AE83BB-453C-504F-B21E-AA08CD203595}">
      <dsp:nvSpPr>
        <dsp:cNvPr id="0" name=""/>
        <dsp:cNvSpPr/>
      </dsp:nvSpPr>
      <dsp:spPr>
        <a:xfrm>
          <a:off x="0" y="558710"/>
          <a:ext cx="595096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9CE3399-9A58-8F41-8001-B5AE92F98903}">
      <dsp:nvSpPr>
        <dsp:cNvPr id="0" name=""/>
        <dsp:cNvSpPr/>
      </dsp:nvSpPr>
      <dsp:spPr>
        <a:xfrm>
          <a:off x="0" y="558710"/>
          <a:ext cx="5950969" cy="5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t>Data Formats: Text, Image, Audio, Video</a:t>
          </a:r>
        </a:p>
      </dsp:txBody>
      <dsp:txXfrm>
        <a:off x="0" y="558710"/>
        <a:ext cx="5950969" cy="558233"/>
      </dsp:txXfrm>
    </dsp:sp>
    <dsp:sp modelId="{305853DA-EE49-E64D-A8FC-DE590B0B1664}">
      <dsp:nvSpPr>
        <dsp:cNvPr id="0" name=""/>
        <dsp:cNvSpPr/>
      </dsp:nvSpPr>
      <dsp:spPr>
        <a:xfrm>
          <a:off x="0" y="1116943"/>
          <a:ext cx="595096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204EC6A-6DE5-B544-91FE-811147390C8B}">
      <dsp:nvSpPr>
        <dsp:cNvPr id="0" name=""/>
        <dsp:cNvSpPr/>
      </dsp:nvSpPr>
      <dsp:spPr>
        <a:xfrm>
          <a:off x="0" y="1116943"/>
          <a:ext cx="5950969" cy="5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t>Open Data Sources Overview</a:t>
          </a:r>
        </a:p>
      </dsp:txBody>
      <dsp:txXfrm>
        <a:off x="0" y="1116943"/>
        <a:ext cx="5950969" cy="558233"/>
      </dsp:txXfrm>
    </dsp:sp>
    <dsp:sp modelId="{785A7EB4-BE08-B34E-AA13-A8142076EC09}">
      <dsp:nvSpPr>
        <dsp:cNvPr id="0" name=""/>
        <dsp:cNvSpPr/>
      </dsp:nvSpPr>
      <dsp:spPr>
        <a:xfrm>
          <a:off x="0" y="1675177"/>
          <a:ext cx="595096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85C076C-B4DC-D44D-870E-D23E07DD7949}">
      <dsp:nvSpPr>
        <dsp:cNvPr id="0" name=""/>
        <dsp:cNvSpPr/>
      </dsp:nvSpPr>
      <dsp:spPr>
        <a:xfrm>
          <a:off x="0" y="1675177"/>
          <a:ext cx="5950969" cy="5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t>Wide data and long data</a:t>
          </a:r>
        </a:p>
      </dsp:txBody>
      <dsp:txXfrm>
        <a:off x="0" y="1675177"/>
        <a:ext cx="5950969" cy="558233"/>
      </dsp:txXfrm>
    </dsp:sp>
    <dsp:sp modelId="{AC8CBF5C-2D69-F241-AE6B-CA170C9DA5A3}">
      <dsp:nvSpPr>
        <dsp:cNvPr id="0" name=""/>
        <dsp:cNvSpPr/>
      </dsp:nvSpPr>
      <dsp:spPr>
        <a:xfrm>
          <a:off x="0" y="2233410"/>
          <a:ext cx="595096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AE0ED1-0EEF-EC40-969D-221D186CBE01}">
      <dsp:nvSpPr>
        <dsp:cNvPr id="0" name=""/>
        <dsp:cNvSpPr/>
      </dsp:nvSpPr>
      <dsp:spPr>
        <a:xfrm>
          <a:off x="0" y="2233410"/>
          <a:ext cx="5950969" cy="5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t>Databases: Foundations of Data Storage</a:t>
          </a:r>
        </a:p>
      </dsp:txBody>
      <dsp:txXfrm>
        <a:off x="0" y="2233410"/>
        <a:ext cx="5950969" cy="558233"/>
      </dsp:txXfrm>
    </dsp:sp>
    <dsp:sp modelId="{7A112427-0E91-174E-9151-1977C5EF7761}">
      <dsp:nvSpPr>
        <dsp:cNvPr id="0" name=""/>
        <dsp:cNvSpPr/>
      </dsp:nvSpPr>
      <dsp:spPr>
        <a:xfrm>
          <a:off x="0" y="2791644"/>
          <a:ext cx="595096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FF2A7A3-E0EF-384C-B7A9-42C358672F72}">
      <dsp:nvSpPr>
        <dsp:cNvPr id="0" name=""/>
        <dsp:cNvSpPr/>
      </dsp:nvSpPr>
      <dsp:spPr>
        <a:xfrm>
          <a:off x="0" y="2791644"/>
          <a:ext cx="5950969" cy="5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t>Practical Examples &amp; Platforms</a:t>
          </a:r>
        </a:p>
      </dsp:txBody>
      <dsp:txXfrm>
        <a:off x="0" y="2791644"/>
        <a:ext cx="5950969" cy="558233"/>
      </dsp:txXfrm>
    </dsp:sp>
    <dsp:sp modelId="{B38B3440-1714-4B4D-A677-86A230D40079}">
      <dsp:nvSpPr>
        <dsp:cNvPr id="0" name=""/>
        <dsp:cNvSpPr/>
      </dsp:nvSpPr>
      <dsp:spPr>
        <a:xfrm>
          <a:off x="0" y="3349877"/>
          <a:ext cx="595096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893762-0AB2-E840-9AFB-BBC091B9164B}">
      <dsp:nvSpPr>
        <dsp:cNvPr id="0" name=""/>
        <dsp:cNvSpPr/>
      </dsp:nvSpPr>
      <dsp:spPr>
        <a:xfrm>
          <a:off x="0" y="3349877"/>
          <a:ext cx="5950969" cy="5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t>Summary &amp; Next Steps</a:t>
          </a:r>
        </a:p>
      </dsp:txBody>
      <dsp:txXfrm>
        <a:off x="0" y="3349877"/>
        <a:ext cx="5950969" cy="558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62601-438A-AE40-9D45-FDB0C59E50AB}">
      <dsp:nvSpPr>
        <dsp:cNvPr id="0" name=""/>
        <dsp:cNvSpPr/>
      </dsp:nvSpPr>
      <dsp:spPr>
        <a:xfrm>
          <a:off x="1602978" y="848936"/>
          <a:ext cx="336900" cy="91440"/>
        </a:xfrm>
        <a:custGeom>
          <a:avLst/>
          <a:gdLst/>
          <a:ahLst/>
          <a:cxnLst/>
          <a:rect l="0" t="0" r="0" b="0"/>
          <a:pathLst>
            <a:path>
              <a:moveTo>
                <a:pt x="0" y="45720"/>
              </a:moveTo>
              <a:lnTo>
                <a:pt x="33690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2241" y="892817"/>
        <a:ext cx="18375" cy="3678"/>
      </dsp:txXfrm>
    </dsp:sp>
    <dsp:sp modelId="{B4853C9C-103D-A247-9E68-72CD3C5FC22F}">
      <dsp:nvSpPr>
        <dsp:cNvPr id="0" name=""/>
        <dsp:cNvSpPr/>
      </dsp:nvSpPr>
      <dsp:spPr>
        <a:xfrm>
          <a:off x="6950" y="415307"/>
          <a:ext cx="1597828" cy="9586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95" tIns="82184" rIns="78295" bIns="82184" numCol="1" spcCol="1270" anchor="ctr" anchorCtr="0">
          <a:noAutofit/>
        </a:bodyPr>
        <a:lstStyle/>
        <a:p>
          <a:pPr marL="0" lvl="0" indent="0" algn="ctr" defTabSz="533400">
            <a:lnSpc>
              <a:spcPct val="90000"/>
            </a:lnSpc>
            <a:spcBef>
              <a:spcPct val="0"/>
            </a:spcBef>
            <a:spcAft>
              <a:spcPct val="35000"/>
            </a:spcAft>
            <a:buNone/>
          </a:pPr>
          <a:r>
            <a:rPr lang="en-US" sz="1200" b="1" kern="1200"/>
            <a:t>No Predefined Model</a:t>
          </a:r>
          <a:endParaRPr lang="en-US" sz="1200" kern="1200"/>
        </a:p>
      </dsp:txBody>
      <dsp:txXfrm>
        <a:off x="6950" y="415307"/>
        <a:ext cx="1597828" cy="958696"/>
      </dsp:txXfrm>
    </dsp:sp>
    <dsp:sp modelId="{B80CFC39-6CE9-E54B-A417-C17CC3EA2F64}">
      <dsp:nvSpPr>
        <dsp:cNvPr id="0" name=""/>
        <dsp:cNvSpPr/>
      </dsp:nvSpPr>
      <dsp:spPr>
        <a:xfrm>
          <a:off x="3568307" y="848936"/>
          <a:ext cx="336900" cy="91440"/>
        </a:xfrm>
        <a:custGeom>
          <a:avLst/>
          <a:gdLst/>
          <a:ahLst/>
          <a:cxnLst/>
          <a:rect l="0" t="0" r="0" b="0"/>
          <a:pathLst>
            <a:path>
              <a:moveTo>
                <a:pt x="0" y="45720"/>
              </a:moveTo>
              <a:lnTo>
                <a:pt x="33690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7570" y="892817"/>
        <a:ext cx="18375" cy="3678"/>
      </dsp:txXfrm>
    </dsp:sp>
    <dsp:sp modelId="{591651DC-5AF9-2F4E-9661-4A6466702800}">
      <dsp:nvSpPr>
        <dsp:cNvPr id="0" name=""/>
        <dsp:cNvSpPr/>
      </dsp:nvSpPr>
      <dsp:spPr>
        <a:xfrm>
          <a:off x="1972279" y="172911"/>
          <a:ext cx="1597828" cy="14434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95" tIns="82184" rIns="78295" bIns="82184" numCol="1" spcCol="1270" anchor="ctr" anchorCtr="0">
          <a:noAutofit/>
        </a:bodyPr>
        <a:lstStyle/>
        <a:p>
          <a:pPr marL="0" lvl="0" indent="0" algn="ctr" defTabSz="533400">
            <a:lnSpc>
              <a:spcPct val="90000"/>
            </a:lnSpc>
            <a:spcBef>
              <a:spcPct val="0"/>
            </a:spcBef>
            <a:spcAft>
              <a:spcPct val="35000"/>
            </a:spcAft>
            <a:buNone/>
          </a:pPr>
          <a:r>
            <a:rPr lang="en-US" sz="1200" kern="1200" dirty="0"/>
            <a:t>Unstructured data has </a:t>
          </a:r>
          <a:r>
            <a:rPr lang="en-US" sz="1200" b="1" kern="1200" dirty="0"/>
            <a:t>no predefined data model or organization</a:t>
          </a:r>
          <a:r>
            <a:rPr lang="en-US" sz="1200" kern="1200" dirty="0"/>
            <a:t>. It's raw and doesn't fit into conventional rows and columns.</a:t>
          </a:r>
        </a:p>
      </dsp:txBody>
      <dsp:txXfrm>
        <a:off x="1972279" y="172911"/>
        <a:ext cx="1597828" cy="1443490"/>
      </dsp:txXfrm>
    </dsp:sp>
    <dsp:sp modelId="{28CD7470-133E-B141-B960-CAB584F32C22}">
      <dsp:nvSpPr>
        <dsp:cNvPr id="0" name=""/>
        <dsp:cNvSpPr/>
      </dsp:nvSpPr>
      <dsp:spPr>
        <a:xfrm>
          <a:off x="805864" y="1372204"/>
          <a:ext cx="3930657" cy="742817"/>
        </a:xfrm>
        <a:custGeom>
          <a:avLst/>
          <a:gdLst/>
          <a:ahLst/>
          <a:cxnLst/>
          <a:rect l="0" t="0" r="0" b="0"/>
          <a:pathLst>
            <a:path>
              <a:moveTo>
                <a:pt x="3930657" y="0"/>
              </a:moveTo>
              <a:lnTo>
                <a:pt x="3930657" y="388508"/>
              </a:lnTo>
              <a:lnTo>
                <a:pt x="0" y="388508"/>
              </a:lnTo>
              <a:lnTo>
                <a:pt x="0" y="742817"/>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71042" y="1741774"/>
        <a:ext cx="200301" cy="3678"/>
      </dsp:txXfrm>
    </dsp:sp>
    <dsp:sp modelId="{3ECB2F27-E2C8-D04D-9112-DC9514DB34D1}">
      <dsp:nvSpPr>
        <dsp:cNvPr id="0" name=""/>
        <dsp:cNvSpPr/>
      </dsp:nvSpPr>
      <dsp:spPr>
        <a:xfrm>
          <a:off x="3937608" y="415307"/>
          <a:ext cx="1597828" cy="9586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95" tIns="82184" rIns="78295" bIns="82184" numCol="1" spcCol="1270" anchor="ctr" anchorCtr="0">
          <a:noAutofit/>
        </a:bodyPr>
        <a:lstStyle/>
        <a:p>
          <a:pPr marL="0" lvl="0" indent="0" algn="ctr" defTabSz="533400">
            <a:lnSpc>
              <a:spcPct val="90000"/>
            </a:lnSpc>
            <a:spcBef>
              <a:spcPct val="0"/>
            </a:spcBef>
            <a:spcAft>
              <a:spcPct val="35000"/>
            </a:spcAft>
            <a:buNone/>
          </a:pPr>
          <a:r>
            <a:rPr lang="en-US" sz="1200" b="1" kern="1200"/>
            <a:t>Diverse Examples</a:t>
          </a:r>
          <a:endParaRPr lang="en-US" sz="1200" kern="1200"/>
        </a:p>
      </dsp:txBody>
      <dsp:txXfrm>
        <a:off x="3937608" y="415307"/>
        <a:ext cx="1597828" cy="958696"/>
      </dsp:txXfrm>
    </dsp:sp>
    <dsp:sp modelId="{1FD2961A-057A-104A-898A-7E6018903D41}">
      <dsp:nvSpPr>
        <dsp:cNvPr id="0" name=""/>
        <dsp:cNvSpPr/>
      </dsp:nvSpPr>
      <dsp:spPr>
        <a:xfrm>
          <a:off x="1602978" y="2581050"/>
          <a:ext cx="336900" cy="91440"/>
        </a:xfrm>
        <a:custGeom>
          <a:avLst/>
          <a:gdLst/>
          <a:ahLst/>
          <a:cxnLst/>
          <a:rect l="0" t="0" r="0" b="0"/>
          <a:pathLst>
            <a:path>
              <a:moveTo>
                <a:pt x="0" y="45720"/>
              </a:moveTo>
              <a:lnTo>
                <a:pt x="33690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2241" y="2624931"/>
        <a:ext cx="18375" cy="3678"/>
      </dsp:txXfrm>
    </dsp:sp>
    <dsp:sp modelId="{CE6BC8AE-A334-3445-975D-3399D1672425}">
      <dsp:nvSpPr>
        <dsp:cNvPr id="0" name=""/>
        <dsp:cNvSpPr/>
      </dsp:nvSpPr>
      <dsp:spPr>
        <a:xfrm>
          <a:off x="6950" y="2147422"/>
          <a:ext cx="1597828" cy="9586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95" tIns="82184" rIns="78295" bIns="82184" numCol="1" spcCol="1270" anchor="ctr" anchorCtr="0">
          <a:noAutofit/>
        </a:bodyPr>
        <a:lstStyle/>
        <a:p>
          <a:pPr marL="0" lvl="0" indent="0" algn="ctr" defTabSz="533400">
            <a:lnSpc>
              <a:spcPct val="90000"/>
            </a:lnSpc>
            <a:spcBef>
              <a:spcPct val="0"/>
            </a:spcBef>
            <a:spcAft>
              <a:spcPct val="35000"/>
            </a:spcAft>
            <a:buNone/>
          </a:pPr>
          <a:r>
            <a:rPr lang="en-US" sz="1200" kern="1200"/>
            <a:t>This includes emails, social media posts, images, audio files, and video content.</a:t>
          </a:r>
        </a:p>
      </dsp:txBody>
      <dsp:txXfrm>
        <a:off x="6950" y="2147422"/>
        <a:ext cx="1597828" cy="958696"/>
      </dsp:txXfrm>
    </dsp:sp>
    <dsp:sp modelId="{D55EE384-8234-874B-843D-72649CC15AAC}">
      <dsp:nvSpPr>
        <dsp:cNvPr id="0" name=""/>
        <dsp:cNvSpPr/>
      </dsp:nvSpPr>
      <dsp:spPr>
        <a:xfrm>
          <a:off x="3568307" y="2581050"/>
          <a:ext cx="336900" cy="91440"/>
        </a:xfrm>
        <a:custGeom>
          <a:avLst/>
          <a:gdLst/>
          <a:ahLst/>
          <a:cxnLst/>
          <a:rect l="0" t="0" r="0" b="0"/>
          <a:pathLst>
            <a:path>
              <a:moveTo>
                <a:pt x="0" y="45720"/>
              </a:moveTo>
              <a:lnTo>
                <a:pt x="33690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7570" y="2624931"/>
        <a:ext cx="18375" cy="3678"/>
      </dsp:txXfrm>
    </dsp:sp>
    <dsp:sp modelId="{BB1B9F02-CB69-C048-9F8E-5E1F98B52139}">
      <dsp:nvSpPr>
        <dsp:cNvPr id="0" name=""/>
        <dsp:cNvSpPr/>
      </dsp:nvSpPr>
      <dsp:spPr>
        <a:xfrm>
          <a:off x="1972279" y="2147422"/>
          <a:ext cx="1597828" cy="9586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95" tIns="82184" rIns="78295" bIns="82184" numCol="1" spcCol="1270" anchor="ctr" anchorCtr="0">
          <a:noAutofit/>
        </a:bodyPr>
        <a:lstStyle/>
        <a:p>
          <a:pPr marL="0" lvl="0" indent="0" algn="ctr" defTabSz="533400">
            <a:lnSpc>
              <a:spcPct val="90000"/>
            </a:lnSpc>
            <a:spcBef>
              <a:spcPct val="0"/>
            </a:spcBef>
            <a:spcAft>
              <a:spcPct val="35000"/>
            </a:spcAft>
            <a:buNone/>
          </a:pPr>
          <a:r>
            <a:rPr lang="en-US" sz="1200" b="1" kern="1200"/>
            <a:t>Dominant Volume</a:t>
          </a:r>
          <a:endParaRPr lang="en-US" sz="1200" kern="1200"/>
        </a:p>
      </dsp:txBody>
      <dsp:txXfrm>
        <a:off x="1972279" y="2147422"/>
        <a:ext cx="1597828" cy="958696"/>
      </dsp:txXfrm>
    </dsp:sp>
    <dsp:sp modelId="{50976669-EC0B-954D-AEF6-02D613B333C3}">
      <dsp:nvSpPr>
        <dsp:cNvPr id="0" name=""/>
        <dsp:cNvSpPr/>
      </dsp:nvSpPr>
      <dsp:spPr>
        <a:xfrm>
          <a:off x="805864" y="3267839"/>
          <a:ext cx="3930657" cy="540355"/>
        </a:xfrm>
        <a:custGeom>
          <a:avLst/>
          <a:gdLst/>
          <a:ahLst/>
          <a:cxnLst/>
          <a:rect l="0" t="0" r="0" b="0"/>
          <a:pathLst>
            <a:path>
              <a:moveTo>
                <a:pt x="3930657" y="0"/>
              </a:moveTo>
              <a:lnTo>
                <a:pt x="3930657" y="287277"/>
              </a:lnTo>
              <a:lnTo>
                <a:pt x="0" y="287277"/>
              </a:lnTo>
              <a:lnTo>
                <a:pt x="0" y="540355"/>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71895" y="3536177"/>
        <a:ext cx="198595" cy="3678"/>
      </dsp:txXfrm>
    </dsp:sp>
    <dsp:sp modelId="{C938F4E4-B0D0-0D41-84EE-C04AAFA0C30E}">
      <dsp:nvSpPr>
        <dsp:cNvPr id="0" name=""/>
        <dsp:cNvSpPr/>
      </dsp:nvSpPr>
      <dsp:spPr>
        <a:xfrm>
          <a:off x="3937608" y="1983902"/>
          <a:ext cx="1597828" cy="1285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95" tIns="82184" rIns="78295" bIns="82184" numCol="1" spcCol="1270" anchor="ctr" anchorCtr="0">
          <a:noAutofit/>
        </a:bodyPr>
        <a:lstStyle/>
        <a:p>
          <a:pPr marL="0" lvl="0" indent="0" algn="ctr" defTabSz="533400">
            <a:lnSpc>
              <a:spcPct val="90000"/>
            </a:lnSpc>
            <a:spcBef>
              <a:spcPct val="0"/>
            </a:spcBef>
            <a:spcAft>
              <a:spcPct val="35000"/>
            </a:spcAft>
            <a:buNone/>
          </a:pPr>
          <a:r>
            <a:rPr lang="en-US" sz="1200" kern="1200" dirty="0"/>
            <a:t>It represents </a:t>
          </a:r>
          <a:r>
            <a:rPr lang="en-US" sz="1200" b="1" kern="1200" dirty="0"/>
            <a:t>approximately 80% of enterprise data volume</a:t>
          </a:r>
          <a:r>
            <a:rPr lang="en-US" sz="1200" kern="1200" dirty="0"/>
            <a:t> today, and this percentage continues to grow.</a:t>
          </a:r>
        </a:p>
      </dsp:txBody>
      <dsp:txXfrm>
        <a:off x="3937608" y="1983902"/>
        <a:ext cx="1597828" cy="1285737"/>
      </dsp:txXfrm>
    </dsp:sp>
    <dsp:sp modelId="{9530666D-CB05-8A43-A093-8F2886753487}">
      <dsp:nvSpPr>
        <dsp:cNvPr id="0" name=""/>
        <dsp:cNvSpPr/>
      </dsp:nvSpPr>
      <dsp:spPr>
        <a:xfrm>
          <a:off x="1602978" y="4274222"/>
          <a:ext cx="336900" cy="91440"/>
        </a:xfrm>
        <a:custGeom>
          <a:avLst/>
          <a:gdLst/>
          <a:ahLst/>
          <a:cxnLst/>
          <a:rect l="0" t="0" r="0" b="0"/>
          <a:pathLst>
            <a:path>
              <a:moveTo>
                <a:pt x="0" y="45720"/>
              </a:moveTo>
              <a:lnTo>
                <a:pt x="33690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2241" y="4318103"/>
        <a:ext cx="18375" cy="3678"/>
      </dsp:txXfrm>
    </dsp:sp>
    <dsp:sp modelId="{47ABD1EC-B161-C449-8853-5135BCC720BB}">
      <dsp:nvSpPr>
        <dsp:cNvPr id="0" name=""/>
        <dsp:cNvSpPr/>
      </dsp:nvSpPr>
      <dsp:spPr>
        <a:xfrm>
          <a:off x="6950" y="3840594"/>
          <a:ext cx="1597828" cy="9586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95" tIns="82184" rIns="78295" bIns="82184" numCol="1" spcCol="1270" anchor="ctr" anchorCtr="0">
          <a:noAutofit/>
        </a:bodyPr>
        <a:lstStyle/>
        <a:p>
          <a:pPr marL="0" lvl="0" indent="0" algn="ctr" defTabSz="533400">
            <a:lnSpc>
              <a:spcPct val="90000"/>
            </a:lnSpc>
            <a:spcBef>
              <a:spcPct val="0"/>
            </a:spcBef>
            <a:spcAft>
              <a:spcPct val="35000"/>
            </a:spcAft>
            <a:buNone/>
          </a:pPr>
          <a:r>
            <a:rPr lang="en-US" sz="1200" b="1" kern="1200"/>
            <a:t>Advanced Processing</a:t>
          </a:r>
          <a:endParaRPr lang="en-US" sz="1200" kern="1200"/>
        </a:p>
      </dsp:txBody>
      <dsp:txXfrm>
        <a:off x="6950" y="3840594"/>
        <a:ext cx="1597828" cy="958696"/>
      </dsp:txXfrm>
    </dsp:sp>
    <dsp:sp modelId="{D90EC7DF-2964-9043-B2AC-E84D12646C05}">
      <dsp:nvSpPr>
        <dsp:cNvPr id="0" name=""/>
        <dsp:cNvSpPr/>
      </dsp:nvSpPr>
      <dsp:spPr>
        <a:xfrm>
          <a:off x="1972279" y="3637139"/>
          <a:ext cx="1597828" cy="13656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95" tIns="82184" rIns="78295" bIns="82184" numCol="1" spcCol="1270" anchor="ctr" anchorCtr="0">
          <a:noAutofit/>
        </a:bodyPr>
        <a:lstStyle/>
        <a:p>
          <a:pPr marL="0" lvl="0" indent="0" algn="ctr" defTabSz="533400">
            <a:lnSpc>
              <a:spcPct val="90000"/>
            </a:lnSpc>
            <a:spcBef>
              <a:spcPct val="0"/>
            </a:spcBef>
            <a:spcAft>
              <a:spcPct val="35000"/>
            </a:spcAft>
            <a:buNone/>
          </a:pPr>
          <a:r>
            <a:rPr lang="en-US" sz="1200" kern="1200" dirty="0"/>
            <a:t>Analyzing unstructured data requires advanced techniques like Natural Language Processing (NLP), computer vision, and speech recognition.</a:t>
          </a:r>
        </a:p>
      </dsp:txBody>
      <dsp:txXfrm>
        <a:off x="1972279" y="3637139"/>
        <a:ext cx="1597828" cy="1365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6BCE5-C564-6947-A2A5-92F802F6FE32}">
      <dsp:nvSpPr>
        <dsp:cNvPr id="0" name=""/>
        <dsp:cNvSpPr/>
      </dsp:nvSpPr>
      <dsp:spPr>
        <a:xfrm>
          <a:off x="2294264" y="510001"/>
          <a:ext cx="391230" cy="91440"/>
        </a:xfrm>
        <a:custGeom>
          <a:avLst/>
          <a:gdLst/>
          <a:ahLst/>
          <a:cxnLst/>
          <a:rect l="0" t="0" r="0" b="0"/>
          <a:pathLst>
            <a:path>
              <a:moveTo>
                <a:pt x="0" y="45720"/>
              </a:moveTo>
              <a:lnTo>
                <a:pt x="391230"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9333" y="553609"/>
        <a:ext cx="21091" cy="4222"/>
      </dsp:txXfrm>
    </dsp:sp>
    <dsp:sp modelId="{BED8ABD1-FF67-1648-99BB-B0ED87162B7E}">
      <dsp:nvSpPr>
        <dsp:cNvPr id="0" name=""/>
        <dsp:cNvSpPr/>
      </dsp:nvSpPr>
      <dsp:spPr>
        <a:xfrm>
          <a:off x="462017" y="5506"/>
          <a:ext cx="1834046" cy="11004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1066800">
            <a:lnSpc>
              <a:spcPct val="90000"/>
            </a:lnSpc>
            <a:spcBef>
              <a:spcPct val="0"/>
            </a:spcBef>
            <a:spcAft>
              <a:spcPct val="35000"/>
            </a:spcAft>
            <a:buNone/>
          </a:pPr>
          <a:r>
            <a:rPr lang="en-US" sz="2400" b="1" kern="1200" dirty="0"/>
            <a:t>Text Data</a:t>
          </a:r>
          <a:endParaRPr lang="en-US" sz="2400" kern="1200" dirty="0"/>
        </a:p>
      </dsp:txBody>
      <dsp:txXfrm>
        <a:off x="462017" y="5506"/>
        <a:ext cx="1834046" cy="1100428"/>
      </dsp:txXfrm>
    </dsp:sp>
    <dsp:sp modelId="{D1E91D96-E5F2-0048-8B0F-58AB12967533}">
      <dsp:nvSpPr>
        <dsp:cNvPr id="0" name=""/>
        <dsp:cNvSpPr/>
      </dsp:nvSpPr>
      <dsp:spPr>
        <a:xfrm>
          <a:off x="1379040" y="1104135"/>
          <a:ext cx="2631307" cy="391230"/>
        </a:xfrm>
        <a:custGeom>
          <a:avLst/>
          <a:gdLst/>
          <a:ahLst/>
          <a:cxnLst/>
          <a:rect l="0" t="0" r="0" b="0"/>
          <a:pathLst>
            <a:path>
              <a:moveTo>
                <a:pt x="2631307" y="0"/>
              </a:moveTo>
              <a:lnTo>
                <a:pt x="2631307" y="212715"/>
              </a:lnTo>
              <a:lnTo>
                <a:pt x="0" y="212715"/>
              </a:lnTo>
              <a:lnTo>
                <a:pt x="0" y="391230"/>
              </a:lnTo>
            </a:path>
          </a:pathLst>
        </a:custGeom>
        <a:noFill/>
        <a:ln w="12700" cap="flat" cmpd="sng" algn="ctr">
          <a:solidFill>
            <a:schemeClr val="accent2">
              <a:hueOff val="1073935"/>
              <a:satOff val="-3082"/>
              <a:lumOff val="-493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8071" y="1297639"/>
        <a:ext cx="133245" cy="4222"/>
      </dsp:txXfrm>
    </dsp:sp>
    <dsp:sp modelId="{251DCEA2-C317-3144-B182-FC61A4C78C04}">
      <dsp:nvSpPr>
        <dsp:cNvPr id="0" name=""/>
        <dsp:cNvSpPr/>
      </dsp:nvSpPr>
      <dsp:spPr>
        <a:xfrm>
          <a:off x="2717895" y="5506"/>
          <a:ext cx="2584905" cy="1100428"/>
        </a:xfrm>
        <a:prstGeom prst="rect">
          <a:avLst/>
        </a:prstGeom>
        <a:solidFill>
          <a:schemeClr val="accent2">
            <a:hueOff val="920516"/>
            <a:satOff val="-2642"/>
            <a:lumOff val="-42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kern="1200" dirty="0"/>
            <a:t>Encompasses everything from documents and logs to social media feeds and chatbot interactions. Analyzed using </a:t>
          </a:r>
          <a:r>
            <a:rPr lang="en-US" sz="1200" b="1" kern="1200" dirty="0"/>
            <a:t>Natural Language Processing (NLP)</a:t>
          </a:r>
          <a:r>
            <a:rPr lang="en-US" sz="1200" kern="1200" dirty="0"/>
            <a:t> for sentiment analysis, entity extraction, and more.</a:t>
          </a:r>
        </a:p>
      </dsp:txBody>
      <dsp:txXfrm>
        <a:off x="2717895" y="5506"/>
        <a:ext cx="2584905" cy="1100428"/>
      </dsp:txXfrm>
    </dsp:sp>
    <dsp:sp modelId="{1D0270F2-DE0F-BB48-A14C-6417569F2277}">
      <dsp:nvSpPr>
        <dsp:cNvPr id="0" name=""/>
        <dsp:cNvSpPr/>
      </dsp:nvSpPr>
      <dsp:spPr>
        <a:xfrm>
          <a:off x="2294264" y="2032260"/>
          <a:ext cx="391230" cy="91440"/>
        </a:xfrm>
        <a:custGeom>
          <a:avLst/>
          <a:gdLst/>
          <a:ahLst/>
          <a:cxnLst/>
          <a:rect l="0" t="0" r="0" b="0"/>
          <a:pathLst>
            <a:path>
              <a:moveTo>
                <a:pt x="0" y="45720"/>
              </a:moveTo>
              <a:lnTo>
                <a:pt x="391230" y="45720"/>
              </a:lnTo>
            </a:path>
          </a:pathLst>
        </a:custGeom>
        <a:noFill/>
        <a:ln w="12700" cap="flat" cmpd="sng" algn="ctr">
          <a:solidFill>
            <a:schemeClr val="accent2">
              <a:hueOff val="2147871"/>
              <a:satOff val="-6164"/>
              <a:lumOff val="-98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9333" y="2075868"/>
        <a:ext cx="21091" cy="4222"/>
      </dsp:txXfrm>
    </dsp:sp>
    <dsp:sp modelId="{9E1AE885-3DBD-DE4E-AC81-F724E96AADA1}">
      <dsp:nvSpPr>
        <dsp:cNvPr id="0" name=""/>
        <dsp:cNvSpPr/>
      </dsp:nvSpPr>
      <dsp:spPr>
        <a:xfrm>
          <a:off x="462017" y="1527765"/>
          <a:ext cx="1834046" cy="1100428"/>
        </a:xfrm>
        <a:prstGeom prst="rect">
          <a:avLst/>
        </a:prstGeom>
        <a:solidFill>
          <a:schemeClr val="accent2">
            <a:hueOff val="1841032"/>
            <a:satOff val="-5284"/>
            <a:lumOff val="-84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1066800">
            <a:lnSpc>
              <a:spcPct val="90000"/>
            </a:lnSpc>
            <a:spcBef>
              <a:spcPct val="0"/>
            </a:spcBef>
            <a:spcAft>
              <a:spcPct val="35000"/>
            </a:spcAft>
            <a:buNone/>
          </a:pPr>
          <a:r>
            <a:rPr lang="en-US" sz="2400" b="1" kern="1200" dirty="0"/>
            <a:t>Image Data</a:t>
          </a:r>
          <a:endParaRPr lang="en-US" sz="2400" kern="1200" dirty="0"/>
        </a:p>
      </dsp:txBody>
      <dsp:txXfrm>
        <a:off x="462017" y="1527765"/>
        <a:ext cx="1834046" cy="1100428"/>
      </dsp:txXfrm>
    </dsp:sp>
    <dsp:sp modelId="{1AB226B3-D710-D740-8C64-25FC48F56BFF}">
      <dsp:nvSpPr>
        <dsp:cNvPr id="0" name=""/>
        <dsp:cNvSpPr/>
      </dsp:nvSpPr>
      <dsp:spPr>
        <a:xfrm>
          <a:off x="1379040" y="2626394"/>
          <a:ext cx="2654461" cy="391230"/>
        </a:xfrm>
        <a:custGeom>
          <a:avLst/>
          <a:gdLst/>
          <a:ahLst/>
          <a:cxnLst/>
          <a:rect l="0" t="0" r="0" b="0"/>
          <a:pathLst>
            <a:path>
              <a:moveTo>
                <a:pt x="2654461" y="0"/>
              </a:moveTo>
              <a:lnTo>
                <a:pt x="2654461" y="212715"/>
              </a:lnTo>
              <a:lnTo>
                <a:pt x="0" y="212715"/>
              </a:lnTo>
              <a:lnTo>
                <a:pt x="0" y="391230"/>
              </a:lnTo>
            </a:path>
          </a:pathLst>
        </a:custGeom>
        <a:noFill/>
        <a:ln w="12700" cap="flat" cmpd="sng" algn="ctr">
          <a:solidFill>
            <a:schemeClr val="accent2">
              <a:hueOff val="3221806"/>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9077" y="2819898"/>
        <a:ext cx="134388" cy="4222"/>
      </dsp:txXfrm>
    </dsp:sp>
    <dsp:sp modelId="{204DFDA2-DBE3-1F4E-A541-3A7A5B93D228}">
      <dsp:nvSpPr>
        <dsp:cNvPr id="0" name=""/>
        <dsp:cNvSpPr/>
      </dsp:nvSpPr>
      <dsp:spPr>
        <a:xfrm>
          <a:off x="2717895" y="1527765"/>
          <a:ext cx="2631215" cy="1100428"/>
        </a:xfrm>
        <a:prstGeom prst="rect">
          <a:avLst/>
        </a:prstGeom>
        <a:solidFill>
          <a:schemeClr val="accent2">
            <a:hueOff val="2761548"/>
            <a:satOff val="-7926"/>
            <a:lumOff val="-126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kern="1200" dirty="0"/>
            <a:t>Includes formats like JPEG, PNG, and specialized medical scans (e.g., X-rays). Processed with </a:t>
          </a:r>
          <a:r>
            <a:rPr lang="en-US" sz="1200" b="1" kern="1200" dirty="0"/>
            <a:t>computer vision and image recognition</a:t>
          </a:r>
          <a:r>
            <a:rPr lang="en-US" sz="1200" kern="1200" dirty="0"/>
            <a:t> for object detection, facial recognition, and diagnostic assistance.</a:t>
          </a:r>
        </a:p>
      </dsp:txBody>
      <dsp:txXfrm>
        <a:off x="2717895" y="1527765"/>
        <a:ext cx="2631215" cy="1100428"/>
      </dsp:txXfrm>
    </dsp:sp>
    <dsp:sp modelId="{EDF75B9E-099E-B549-86E7-EE221CC1A30D}">
      <dsp:nvSpPr>
        <dsp:cNvPr id="0" name=""/>
        <dsp:cNvSpPr/>
      </dsp:nvSpPr>
      <dsp:spPr>
        <a:xfrm>
          <a:off x="2294264" y="3554518"/>
          <a:ext cx="391230" cy="91440"/>
        </a:xfrm>
        <a:custGeom>
          <a:avLst/>
          <a:gdLst/>
          <a:ahLst/>
          <a:cxnLst/>
          <a:rect l="0" t="0" r="0" b="0"/>
          <a:pathLst>
            <a:path>
              <a:moveTo>
                <a:pt x="0" y="45720"/>
              </a:moveTo>
              <a:lnTo>
                <a:pt x="391230" y="45720"/>
              </a:lnTo>
            </a:path>
          </a:pathLst>
        </a:custGeom>
        <a:noFill/>
        <a:ln w="12700" cap="flat" cmpd="sng" algn="ctr">
          <a:solidFill>
            <a:schemeClr val="accent2">
              <a:hueOff val="4295742"/>
              <a:satOff val="-12329"/>
              <a:lumOff val="-197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9333" y="3598127"/>
        <a:ext cx="21091" cy="4222"/>
      </dsp:txXfrm>
    </dsp:sp>
    <dsp:sp modelId="{BC41CCA1-533B-644B-99DB-F733E330378E}">
      <dsp:nvSpPr>
        <dsp:cNvPr id="0" name=""/>
        <dsp:cNvSpPr/>
      </dsp:nvSpPr>
      <dsp:spPr>
        <a:xfrm>
          <a:off x="462017" y="3050024"/>
          <a:ext cx="1834046" cy="1100428"/>
        </a:xfrm>
        <a:prstGeom prst="rect">
          <a:avLst/>
        </a:prstGeom>
        <a:solidFill>
          <a:schemeClr val="accent2">
            <a:hueOff val="3682064"/>
            <a:satOff val="-10567"/>
            <a:lumOff val="-169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1066800">
            <a:lnSpc>
              <a:spcPct val="90000"/>
            </a:lnSpc>
            <a:spcBef>
              <a:spcPct val="0"/>
            </a:spcBef>
            <a:spcAft>
              <a:spcPct val="35000"/>
            </a:spcAft>
            <a:buNone/>
          </a:pPr>
          <a:r>
            <a:rPr lang="en-US" sz="2400" b="1" kern="1200" dirty="0"/>
            <a:t>Audio Data</a:t>
          </a:r>
          <a:endParaRPr lang="en-US" sz="2400" kern="1200" dirty="0"/>
        </a:p>
      </dsp:txBody>
      <dsp:txXfrm>
        <a:off x="462017" y="3050024"/>
        <a:ext cx="1834046" cy="1100428"/>
      </dsp:txXfrm>
    </dsp:sp>
    <dsp:sp modelId="{2DFC670E-6D07-DB42-8F2B-6721D4371170}">
      <dsp:nvSpPr>
        <dsp:cNvPr id="0" name=""/>
        <dsp:cNvSpPr/>
      </dsp:nvSpPr>
      <dsp:spPr>
        <a:xfrm>
          <a:off x="1379040" y="4148653"/>
          <a:ext cx="2626272" cy="391230"/>
        </a:xfrm>
        <a:custGeom>
          <a:avLst/>
          <a:gdLst/>
          <a:ahLst/>
          <a:cxnLst/>
          <a:rect l="0" t="0" r="0" b="0"/>
          <a:pathLst>
            <a:path>
              <a:moveTo>
                <a:pt x="2626272" y="0"/>
              </a:moveTo>
              <a:lnTo>
                <a:pt x="2626272" y="212715"/>
              </a:lnTo>
              <a:lnTo>
                <a:pt x="0" y="212715"/>
              </a:lnTo>
              <a:lnTo>
                <a:pt x="0" y="391230"/>
              </a:lnTo>
            </a:path>
          </a:pathLst>
        </a:custGeom>
        <a:noFill/>
        <a:ln w="12700" cap="flat" cmpd="sng" algn="ctr">
          <a:solidFill>
            <a:schemeClr val="accent2">
              <a:hueOff val="5369677"/>
              <a:satOff val="-15411"/>
              <a:lumOff val="-246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5678" y="4342157"/>
        <a:ext cx="132996" cy="4222"/>
      </dsp:txXfrm>
    </dsp:sp>
    <dsp:sp modelId="{876E38FD-0AF8-6C43-AC31-9F9BF30704A2}">
      <dsp:nvSpPr>
        <dsp:cNvPr id="0" name=""/>
        <dsp:cNvSpPr/>
      </dsp:nvSpPr>
      <dsp:spPr>
        <a:xfrm>
          <a:off x="2717895" y="3050024"/>
          <a:ext cx="2574836" cy="1100428"/>
        </a:xfrm>
        <a:prstGeom prst="rect">
          <a:avLst/>
        </a:prstGeom>
        <a:solidFill>
          <a:schemeClr val="accent2">
            <a:hueOff val="4602580"/>
            <a:satOff val="-13209"/>
            <a:lumOff val="-211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kern="1200" dirty="0"/>
            <a:t>Covers podcasts, voice assistants, and call recordings. Utilizes </a:t>
          </a:r>
          <a:r>
            <a:rPr lang="en-US" sz="1200" b="1" kern="1200" dirty="0"/>
            <a:t>speech-to-text conversion</a:t>
          </a:r>
          <a:r>
            <a:rPr lang="en-US" sz="1200" kern="1200" dirty="0"/>
            <a:t> and advanced audio analysis for insights into tone, emotion, and content.</a:t>
          </a:r>
        </a:p>
      </dsp:txBody>
      <dsp:txXfrm>
        <a:off x="2717895" y="3050024"/>
        <a:ext cx="2574836" cy="1100428"/>
      </dsp:txXfrm>
    </dsp:sp>
    <dsp:sp modelId="{5BD950E7-5008-9848-9FAA-822E5A53D35D}">
      <dsp:nvSpPr>
        <dsp:cNvPr id="0" name=""/>
        <dsp:cNvSpPr/>
      </dsp:nvSpPr>
      <dsp:spPr>
        <a:xfrm>
          <a:off x="2294264" y="5076777"/>
          <a:ext cx="391230" cy="91440"/>
        </a:xfrm>
        <a:custGeom>
          <a:avLst/>
          <a:gdLst/>
          <a:ahLst/>
          <a:cxnLst/>
          <a:rect l="0" t="0" r="0" b="0"/>
          <a:pathLst>
            <a:path>
              <a:moveTo>
                <a:pt x="0" y="45720"/>
              </a:moveTo>
              <a:lnTo>
                <a:pt x="391230" y="45720"/>
              </a:lnTo>
            </a:path>
          </a:pathLst>
        </a:custGeom>
        <a:noFill/>
        <a:ln w="12700" cap="flat" cmpd="sng" algn="ctr">
          <a:solidFill>
            <a:schemeClr val="accent2">
              <a:hueOff val="6443612"/>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9333" y="5120386"/>
        <a:ext cx="21091" cy="4222"/>
      </dsp:txXfrm>
    </dsp:sp>
    <dsp:sp modelId="{AF60D422-825F-5644-BDC8-1F322E2529C6}">
      <dsp:nvSpPr>
        <dsp:cNvPr id="0" name=""/>
        <dsp:cNvSpPr/>
      </dsp:nvSpPr>
      <dsp:spPr>
        <a:xfrm>
          <a:off x="462017" y="4572283"/>
          <a:ext cx="1834046" cy="1100428"/>
        </a:xfrm>
        <a:prstGeom prst="rect">
          <a:avLst/>
        </a:prstGeom>
        <a:solidFill>
          <a:schemeClr val="accent2">
            <a:hueOff val="5523096"/>
            <a:satOff val="-15851"/>
            <a:lumOff val="-253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1066800">
            <a:lnSpc>
              <a:spcPct val="90000"/>
            </a:lnSpc>
            <a:spcBef>
              <a:spcPct val="0"/>
            </a:spcBef>
            <a:spcAft>
              <a:spcPct val="35000"/>
            </a:spcAft>
            <a:buNone/>
          </a:pPr>
          <a:r>
            <a:rPr lang="en-US" sz="2400" b="1" kern="1200" dirty="0"/>
            <a:t>Video Data</a:t>
          </a:r>
          <a:endParaRPr lang="en-US" sz="2400" kern="1200" dirty="0"/>
        </a:p>
      </dsp:txBody>
      <dsp:txXfrm>
        <a:off x="462017" y="4572283"/>
        <a:ext cx="1834046" cy="1100428"/>
      </dsp:txXfrm>
    </dsp:sp>
    <dsp:sp modelId="{692CBCED-B67C-CA4F-B18F-CEE5259F4DCA}">
      <dsp:nvSpPr>
        <dsp:cNvPr id="0" name=""/>
        <dsp:cNvSpPr/>
      </dsp:nvSpPr>
      <dsp:spPr>
        <a:xfrm>
          <a:off x="2717895" y="4572283"/>
          <a:ext cx="2621128" cy="1100428"/>
        </a:xfrm>
        <a:prstGeom prst="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kern="1200" dirty="0"/>
            <a:t>Analyzed using </a:t>
          </a:r>
          <a:r>
            <a:rPr lang="en-US" sz="1200" b="1" kern="1200" dirty="0"/>
            <a:t>video analytics</a:t>
          </a:r>
          <a:r>
            <a:rPr lang="en-US" sz="1200" kern="1200" dirty="0"/>
            <a:t> for motion detection, activity recognition, and content moderation.</a:t>
          </a:r>
        </a:p>
      </dsp:txBody>
      <dsp:txXfrm>
        <a:off x="2717895" y="4572283"/>
        <a:ext cx="2621128" cy="11004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40E6F0-2005-CA78-1104-70D9C27519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344C87-98FC-A5D0-5945-C0759696EB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BB9961-076A-9A4D-B0CF-CFFD348921F4}" type="datetimeFigureOut">
              <a:rPr lang="en-US" smtClean="0"/>
              <a:t>10/11/25</a:t>
            </a:fld>
            <a:endParaRPr lang="en-US"/>
          </a:p>
        </p:txBody>
      </p:sp>
      <p:sp>
        <p:nvSpPr>
          <p:cNvPr id="4" name="Footer Placeholder 3">
            <a:extLst>
              <a:ext uri="{FF2B5EF4-FFF2-40B4-BE49-F238E27FC236}">
                <a16:creationId xmlns:a16="http://schemas.microsoft.com/office/drawing/2014/main" id="{C6930EEF-23CB-52CD-E298-5D86CF8AA9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5CE1EC-77E2-D915-4D98-3DCB404A92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0330E8-0478-594E-B575-55CDD43871B9}" type="slidenum">
              <a:rPr lang="en-US" smtClean="0"/>
              <a:t>‹#›</a:t>
            </a:fld>
            <a:endParaRPr lang="en-US"/>
          </a:p>
        </p:txBody>
      </p:sp>
    </p:spTree>
    <p:extLst>
      <p:ext uri="{BB962C8B-B14F-4D97-AF65-F5344CB8AC3E}">
        <p14:creationId xmlns:p14="http://schemas.microsoft.com/office/powerpoint/2010/main" val="1497345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b10026824_0_8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27b10026824_0_8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2" name="Slide Number Placeholder 1">
            <a:extLst>
              <a:ext uri="{FF2B5EF4-FFF2-40B4-BE49-F238E27FC236}">
                <a16:creationId xmlns:a16="http://schemas.microsoft.com/office/drawing/2014/main" id="{82A22DD0-EDCF-0E3E-7AAB-CB3145E282C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313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0411-24B2-D31C-DB34-D015A5AB53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8CB24C-7DF3-63D3-DCBE-D12953A742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AC68B9-4DA7-250D-C6AD-34B5A460DA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BBD6A8-98E6-27B8-E231-50CDC8F85B34}"/>
              </a:ext>
            </a:extLst>
          </p:cNvPr>
          <p:cNvSpPr>
            <a:spLocks noGrp="1"/>
          </p:cNvSpPr>
          <p:nvPr>
            <p:ph type="ftr" sz="quarter" idx="11"/>
          </p:nvPr>
        </p:nvSpPr>
        <p:spPr/>
        <p:txBody>
          <a:bodyPr/>
          <a:lstStyle/>
          <a:p>
            <a:r>
              <a:rPr lang="en-US"/>
              <a:t>Sharjeel Tariq</a:t>
            </a:r>
          </a:p>
        </p:txBody>
      </p:sp>
      <p:sp>
        <p:nvSpPr>
          <p:cNvPr id="6" name="Slide Number Placeholder 5">
            <a:extLst>
              <a:ext uri="{FF2B5EF4-FFF2-40B4-BE49-F238E27FC236}">
                <a16:creationId xmlns:a16="http://schemas.microsoft.com/office/drawing/2014/main" id="{2CA5EA15-F27D-304B-63D3-7B639274C3F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93219963"/>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05BEA-D9E8-73BB-B4BB-B656C208F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77DD5B-5AC8-A251-9B08-3D35C91D6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7D08F-59F8-FB99-124E-9278BD2F39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C5892E-84CD-41F2-5936-45735C8EC7B2}"/>
              </a:ext>
            </a:extLst>
          </p:cNvPr>
          <p:cNvSpPr>
            <a:spLocks noGrp="1"/>
          </p:cNvSpPr>
          <p:nvPr>
            <p:ph type="ftr" sz="quarter" idx="11"/>
          </p:nvPr>
        </p:nvSpPr>
        <p:spPr/>
        <p:txBody>
          <a:bodyPr/>
          <a:lstStyle/>
          <a:p>
            <a:r>
              <a:rPr lang="en-US"/>
              <a:t>Sharjeel Tariq</a:t>
            </a:r>
          </a:p>
        </p:txBody>
      </p:sp>
      <p:sp>
        <p:nvSpPr>
          <p:cNvPr id="6" name="Slide Number Placeholder 5">
            <a:extLst>
              <a:ext uri="{FF2B5EF4-FFF2-40B4-BE49-F238E27FC236}">
                <a16:creationId xmlns:a16="http://schemas.microsoft.com/office/drawing/2014/main" id="{C4354E04-9591-93A9-86F1-B3ABEAE86E7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184984"/>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06F767-14D2-A2E4-5DD0-F095E43667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557B9F-F4C9-9B14-9C30-F943E26406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BD8BD-9EE1-27DF-53F0-7953987BE97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2408EF-A6AC-4A0E-FC81-1ECC2951661B}"/>
              </a:ext>
            </a:extLst>
          </p:cNvPr>
          <p:cNvSpPr>
            <a:spLocks noGrp="1"/>
          </p:cNvSpPr>
          <p:nvPr>
            <p:ph type="ftr" sz="quarter" idx="11"/>
          </p:nvPr>
        </p:nvSpPr>
        <p:spPr/>
        <p:txBody>
          <a:bodyPr/>
          <a:lstStyle/>
          <a:p>
            <a:r>
              <a:rPr lang="en-US"/>
              <a:t>Sharjeel Tariq</a:t>
            </a:r>
          </a:p>
        </p:txBody>
      </p:sp>
      <p:sp>
        <p:nvSpPr>
          <p:cNvPr id="6" name="Slide Number Placeholder 5">
            <a:extLst>
              <a:ext uri="{FF2B5EF4-FFF2-40B4-BE49-F238E27FC236}">
                <a16:creationId xmlns:a16="http://schemas.microsoft.com/office/drawing/2014/main" id="{FAE35F3F-A69A-124D-B551-AD55BC7679B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0150106"/>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9529926"/>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7554371"/>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1863035"/>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Sharjeel Tariq</a:t>
            </a:r>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74023715"/>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Sharjeel Tariq</a:t>
            </a:r>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06468533"/>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Sharjeel Tariq</a:t>
            </a:r>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11148023"/>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Sharjeel Tariq</a:t>
            </a:r>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753076"/>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Sharjeel Tariq</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0920550"/>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A76C-A7A3-0BFB-1179-E9B432DF5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D27E6F-0CE8-5957-58A9-B2E9BF96AC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FD79E-0602-D526-7EF7-BC997F0329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5FDCFA-51BB-18FB-73A2-A503CCB36BE7}"/>
              </a:ext>
            </a:extLst>
          </p:cNvPr>
          <p:cNvSpPr>
            <a:spLocks noGrp="1"/>
          </p:cNvSpPr>
          <p:nvPr>
            <p:ph type="ftr" sz="quarter" idx="11"/>
          </p:nvPr>
        </p:nvSpPr>
        <p:spPr/>
        <p:txBody>
          <a:bodyPr/>
          <a:lstStyle/>
          <a:p>
            <a:r>
              <a:rPr lang="en-US"/>
              <a:t>Sharjeel Tariq</a:t>
            </a:r>
          </a:p>
        </p:txBody>
      </p:sp>
      <p:sp>
        <p:nvSpPr>
          <p:cNvPr id="6" name="Slide Number Placeholder 5">
            <a:extLst>
              <a:ext uri="{FF2B5EF4-FFF2-40B4-BE49-F238E27FC236}">
                <a16:creationId xmlns:a16="http://schemas.microsoft.com/office/drawing/2014/main" id="{E80642D6-AAC8-FABD-AEAF-106249D4D25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5938933"/>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Sharjeel Tariq</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85483407"/>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9555010"/>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5633187"/>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00195507"/>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3785597"/>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25921264"/>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Sharjeel Tariq</a:t>
            </a:r>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1009903"/>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Sharjeel Tariq</a:t>
            </a:r>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20536874"/>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Sharjeel Tariq</a:t>
            </a:r>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9571688"/>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Sharjeel Tariq</a:t>
            </a:r>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16599237"/>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6B69-ECAF-B849-8ACC-4B0064137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4A6059-9B91-7567-C93E-E46E900417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F75D0-32F3-70D7-99FD-C9A221C36F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F086645-5A5F-6A0A-6329-FD7BF2740573}"/>
              </a:ext>
            </a:extLst>
          </p:cNvPr>
          <p:cNvSpPr>
            <a:spLocks noGrp="1"/>
          </p:cNvSpPr>
          <p:nvPr>
            <p:ph type="ftr" sz="quarter" idx="11"/>
          </p:nvPr>
        </p:nvSpPr>
        <p:spPr/>
        <p:txBody>
          <a:bodyPr/>
          <a:lstStyle/>
          <a:p>
            <a:r>
              <a:rPr lang="en-US"/>
              <a:t>Sharjeel Tariq</a:t>
            </a:r>
          </a:p>
        </p:txBody>
      </p:sp>
      <p:sp>
        <p:nvSpPr>
          <p:cNvPr id="6" name="Slide Number Placeholder 5">
            <a:extLst>
              <a:ext uri="{FF2B5EF4-FFF2-40B4-BE49-F238E27FC236}">
                <a16:creationId xmlns:a16="http://schemas.microsoft.com/office/drawing/2014/main" id="{2AA9E66C-8182-442F-44E0-2B1E64A9B98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9504625"/>
      </p:ext>
    </p:extLst>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Sharjeel Tariq</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28054215"/>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Sharjeel Tariq</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20533562"/>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45078742"/>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0632747"/>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0316911"/>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39573060"/>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40431071"/>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Sharjeel Tariq</a:t>
            </a:r>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6546669"/>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Sharjeel Tariq</a:t>
            </a:r>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06531825"/>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Sharjeel Tariq</a:t>
            </a:r>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1470872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599E-9C20-FBD2-7BCF-B22C50EBF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520A21-0D90-8B2B-4250-59AF5B145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FA3F7F-B024-5AEE-CC0D-64A9785E81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C6A719-8B0D-AD61-BFA4-BA5941DD81D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804CEBE-276E-BE6C-466D-69835319C701}"/>
              </a:ext>
            </a:extLst>
          </p:cNvPr>
          <p:cNvSpPr>
            <a:spLocks noGrp="1"/>
          </p:cNvSpPr>
          <p:nvPr>
            <p:ph type="ftr" sz="quarter" idx="11"/>
          </p:nvPr>
        </p:nvSpPr>
        <p:spPr/>
        <p:txBody>
          <a:bodyPr/>
          <a:lstStyle/>
          <a:p>
            <a:r>
              <a:rPr lang="en-US"/>
              <a:t>Sharjeel Tariq</a:t>
            </a:r>
          </a:p>
        </p:txBody>
      </p:sp>
      <p:sp>
        <p:nvSpPr>
          <p:cNvPr id="7" name="Slide Number Placeholder 6">
            <a:extLst>
              <a:ext uri="{FF2B5EF4-FFF2-40B4-BE49-F238E27FC236}">
                <a16:creationId xmlns:a16="http://schemas.microsoft.com/office/drawing/2014/main" id="{4F6750EC-4886-5134-7C0C-9EFC5A5E098B}"/>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4613098"/>
      </p:ext>
    </p:extLst>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Sharjeel Tariq</a:t>
            </a:r>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36304301"/>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Sharjeel Tariq</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6611611"/>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Sharjeel Tariq</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0188562"/>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91927589"/>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Sharjeel Tariq</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0836423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86FA-9BD1-BF4C-3C9D-FCAF2A878D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E95117-2E1E-E120-9AD6-0878E93967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1BC8B-1875-CF3D-3895-6BEA684B31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27BF9-E840-2415-1E9C-895AA4E00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941C6-2E23-A194-975E-70DE7E52F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EFC4D-BBE3-768B-FAEB-0A1AE2E7AA7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34FED6D-EB98-CFD4-442B-00FD93D72C77}"/>
              </a:ext>
            </a:extLst>
          </p:cNvPr>
          <p:cNvSpPr>
            <a:spLocks noGrp="1"/>
          </p:cNvSpPr>
          <p:nvPr>
            <p:ph type="ftr" sz="quarter" idx="11"/>
          </p:nvPr>
        </p:nvSpPr>
        <p:spPr/>
        <p:txBody>
          <a:bodyPr/>
          <a:lstStyle/>
          <a:p>
            <a:r>
              <a:rPr lang="en-US"/>
              <a:t>Sharjeel Tariq</a:t>
            </a:r>
          </a:p>
        </p:txBody>
      </p:sp>
      <p:sp>
        <p:nvSpPr>
          <p:cNvPr id="9" name="Slide Number Placeholder 8">
            <a:extLst>
              <a:ext uri="{FF2B5EF4-FFF2-40B4-BE49-F238E27FC236}">
                <a16:creationId xmlns:a16="http://schemas.microsoft.com/office/drawing/2014/main" id="{143ECBCA-5D24-C142-950A-A51CAD9D6CA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7175299"/>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2025-35D8-8884-8FCA-24BCA8E466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41680E-E726-4570-5DD1-5BD2D067E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3B487BD-7FD9-BC08-B9D6-EAA1813CDB21}"/>
              </a:ext>
            </a:extLst>
          </p:cNvPr>
          <p:cNvSpPr>
            <a:spLocks noGrp="1"/>
          </p:cNvSpPr>
          <p:nvPr>
            <p:ph type="ftr" sz="quarter" idx="11"/>
          </p:nvPr>
        </p:nvSpPr>
        <p:spPr/>
        <p:txBody>
          <a:bodyPr/>
          <a:lstStyle/>
          <a:p>
            <a:r>
              <a:rPr lang="en-US"/>
              <a:t>Sharjeel Tariq</a:t>
            </a:r>
          </a:p>
        </p:txBody>
      </p:sp>
      <p:sp>
        <p:nvSpPr>
          <p:cNvPr id="5" name="Slide Number Placeholder 4">
            <a:extLst>
              <a:ext uri="{FF2B5EF4-FFF2-40B4-BE49-F238E27FC236}">
                <a16:creationId xmlns:a16="http://schemas.microsoft.com/office/drawing/2014/main" id="{B5125019-BF0B-6755-6190-88FC6648851A}"/>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41490833"/>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EDF35-5BFC-AEA1-0EB4-D1D7226DB8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041F948-BA22-83AB-C1FC-0C19F22DA7FD}"/>
              </a:ext>
            </a:extLst>
          </p:cNvPr>
          <p:cNvSpPr>
            <a:spLocks noGrp="1"/>
          </p:cNvSpPr>
          <p:nvPr>
            <p:ph type="ftr" sz="quarter" idx="11"/>
          </p:nvPr>
        </p:nvSpPr>
        <p:spPr/>
        <p:txBody>
          <a:bodyPr/>
          <a:lstStyle/>
          <a:p>
            <a:r>
              <a:rPr lang="en-US"/>
              <a:t>Sharjeel Tariq</a:t>
            </a:r>
          </a:p>
        </p:txBody>
      </p:sp>
      <p:sp>
        <p:nvSpPr>
          <p:cNvPr id="4" name="Slide Number Placeholder 3">
            <a:extLst>
              <a:ext uri="{FF2B5EF4-FFF2-40B4-BE49-F238E27FC236}">
                <a16:creationId xmlns:a16="http://schemas.microsoft.com/office/drawing/2014/main" id="{1AA6B2F2-5FFA-F1BA-FE88-E85CAD64E11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216174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1439-9D5F-6DB8-C0BE-D570A7029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4BED39-853A-C092-8C4F-EB961413CA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F248F1-2074-E952-0780-7FC26CEF2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3F716-31D4-9801-ADEE-9DD81018477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47D8B2-1B62-491D-1A25-51CB3C63559E}"/>
              </a:ext>
            </a:extLst>
          </p:cNvPr>
          <p:cNvSpPr>
            <a:spLocks noGrp="1"/>
          </p:cNvSpPr>
          <p:nvPr>
            <p:ph type="ftr" sz="quarter" idx="11"/>
          </p:nvPr>
        </p:nvSpPr>
        <p:spPr/>
        <p:txBody>
          <a:bodyPr/>
          <a:lstStyle/>
          <a:p>
            <a:r>
              <a:rPr lang="en-US"/>
              <a:t>Sharjeel Tariq</a:t>
            </a:r>
          </a:p>
        </p:txBody>
      </p:sp>
      <p:sp>
        <p:nvSpPr>
          <p:cNvPr id="7" name="Slide Number Placeholder 6">
            <a:extLst>
              <a:ext uri="{FF2B5EF4-FFF2-40B4-BE49-F238E27FC236}">
                <a16:creationId xmlns:a16="http://schemas.microsoft.com/office/drawing/2014/main" id="{E6805AB0-826B-CCFA-A001-0594FDF6A4C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68292211"/>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4808-B97C-C224-3F7B-7DA0BCAF2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E0430-C542-1DDF-300D-BE46D767C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5DACCA-41EB-FCD0-7569-112EFAB07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C9517-0F8D-E5E6-90CC-B609DF2AB0C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738E8F-9369-FF4D-CABD-D8D49610977B}"/>
              </a:ext>
            </a:extLst>
          </p:cNvPr>
          <p:cNvSpPr>
            <a:spLocks noGrp="1"/>
          </p:cNvSpPr>
          <p:nvPr>
            <p:ph type="ftr" sz="quarter" idx="11"/>
          </p:nvPr>
        </p:nvSpPr>
        <p:spPr/>
        <p:txBody>
          <a:bodyPr/>
          <a:lstStyle/>
          <a:p>
            <a:r>
              <a:rPr lang="en-US"/>
              <a:t>Sharjeel Tariq</a:t>
            </a:r>
          </a:p>
        </p:txBody>
      </p:sp>
      <p:sp>
        <p:nvSpPr>
          <p:cNvPr id="7" name="Slide Number Placeholder 6">
            <a:extLst>
              <a:ext uri="{FF2B5EF4-FFF2-40B4-BE49-F238E27FC236}">
                <a16:creationId xmlns:a16="http://schemas.microsoft.com/office/drawing/2014/main" id="{A3A1F335-4E80-C4D6-0AEA-3706FDEC238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864020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6FF9B-7CF7-DBE3-AE1F-E89BEB618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D2435F-17F9-C55D-623D-3846169A2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F6CDC-381E-6445-C4E3-59B4A876B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BB6F81FF-6346-7F2B-AB3D-CB5179551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Sharjeel Tariq</a:t>
            </a:r>
          </a:p>
        </p:txBody>
      </p:sp>
      <p:sp>
        <p:nvSpPr>
          <p:cNvPr id="6" name="Slide Number Placeholder 5">
            <a:extLst>
              <a:ext uri="{FF2B5EF4-FFF2-40B4-BE49-F238E27FC236}">
                <a16:creationId xmlns:a16="http://schemas.microsoft.com/office/drawing/2014/main" id="{D9DE51D2-61F0-00DB-BE89-8754324CD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31044219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randomBar dir="ver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Sharjeel Tariq</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1089688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p:randomBar dir="ver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Sharjeel Tariq</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865378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randomBar dir="ver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Sharjeel Tariq</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256856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slow">
    <p:randomBar dir="ver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56"/>
        <p:cNvGrpSpPr/>
        <p:nvPr/>
      </p:nvGrpSpPr>
      <p:grpSpPr>
        <a:xfrm>
          <a:off x="0" y="0"/>
          <a:ext cx="0" cy="0"/>
          <a:chOff x="0" y="0"/>
          <a:chExt cx="0" cy="0"/>
        </a:xfrm>
      </p:grpSpPr>
      <p:grpSp>
        <p:nvGrpSpPr>
          <p:cNvPr id="181" name="Group 180">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82"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83" name="Oval 182">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84"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86" name="Rectangle 185">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7" name="Google Shape;157;g27b10026824_0_816"/>
          <p:cNvSpPr txBox="1">
            <a:spLocks noGrp="1"/>
          </p:cNvSpPr>
          <p:nvPr>
            <p:ph type="ctrTitle"/>
          </p:nvPr>
        </p:nvSpPr>
        <p:spPr>
          <a:xfrm>
            <a:off x="613922" y="2738406"/>
            <a:ext cx="10444222" cy="1381188"/>
          </a:xfrm>
          <a:prstGeom prst="rect">
            <a:avLst/>
          </a:prstGeom>
        </p:spPr>
        <p:txBody>
          <a:bodyPr spcFirstLastPara="1" lIns="121900" tIns="60925" rIns="121900" bIns="60925" anchor="ctr" anchorCtr="0">
            <a:normAutofit/>
          </a:bodyPr>
          <a:lstStyle/>
          <a:p>
            <a:r>
              <a:rPr lang="en-US" sz="4000" dirty="0">
                <a:solidFill>
                  <a:schemeClr val="bg1"/>
                </a:solidFill>
              </a:rPr>
              <a:t>Understanding Data Types &amp; Sources: Structured, Semi-Structured, Unstructured, and Beyond</a:t>
            </a:r>
          </a:p>
        </p:txBody>
      </p:sp>
      <p:sp>
        <p:nvSpPr>
          <p:cNvPr id="159" name="Google Shape;159;g27b10026824_0_816"/>
          <p:cNvSpPr txBox="1">
            <a:spLocks noGrp="1"/>
          </p:cNvSpPr>
          <p:nvPr>
            <p:ph type="sldNum" sz="quarter" idx="12"/>
          </p:nvPr>
        </p:nvSpPr>
        <p:spPr>
          <a:xfrm>
            <a:off x="8610600" y="6356350"/>
            <a:ext cx="2743200" cy="365125"/>
          </a:xfrm>
          <a:prstGeom prst="rect">
            <a:avLst/>
          </a:prstGeom>
        </p:spPr>
        <p:txBody>
          <a:bodyPr spcFirstLastPara="1" lIns="121900" tIns="60925" rIns="121900" bIns="60925" anchorCtr="0">
            <a:normAutofit/>
          </a:bodyPr>
          <a:lstStyle/>
          <a:p>
            <a:pPr marL="0" lvl="0" indent="0" rtl="0">
              <a:lnSpc>
                <a:spcPct val="90000"/>
              </a:lnSpc>
              <a:spcBef>
                <a:spcPts val="0"/>
              </a:spcBef>
              <a:spcAft>
                <a:spcPts val="600"/>
              </a:spcAft>
              <a:buSzPts val="2400"/>
              <a:buNone/>
            </a:pPr>
            <a:fld id="{00000000-1234-1234-1234-123412341234}" type="slidenum">
              <a:rPr lang="en-US">
                <a:solidFill>
                  <a:schemeClr val="tx1"/>
                </a:solidFill>
              </a:rPr>
              <a:pPr marL="0" lvl="0" indent="0" rtl="0">
                <a:lnSpc>
                  <a:spcPct val="90000"/>
                </a:lnSpc>
                <a:spcBef>
                  <a:spcPts val="0"/>
                </a:spcBef>
                <a:spcAft>
                  <a:spcPts val="600"/>
                </a:spcAft>
                <a:buSzPts val="2400"/>
                <a:buNone/>
              </a:pPr>
              <a:t>1</a:t>
            </a:fld>
            <a:endParaRPr lang="en-US">
              <a:solidFill>
                <a:schemeClr val="tx1"/>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57"/>
                                        </p:tgtEl>
                                        <p:attrNameLst>
                                          <p:attrName>style.visibility</p:attrName>
                                        </p:attrNameLst>
                                      </p:cBhvr>
                                      <p:to>
                                        <p:strVal val="visible"/>
                                      </p:to>
                                    </p:set>
                                    <p:animEffect transition="in" filter="fade">
                                      <p:cBhvr>
                                        <p:cTn id="7" dur="4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AC3389-3D90-606A-A544-AA3FF75BF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D66E6-E7DD-CD1A-4DBA-7CC3A595A085}"/>
              </a:ext>
            </a:extLst>
          </p:cNvPr>
          <p:cNvSpPr>
            <a:spLocks noGrp="1"/>
          </p:cNvSpPr>
          <p:nvPr>
            <p:ph type="title"/>
          </p:nvPr>
        </p:nvSpPr>
        <p:spPr>
          <a:xfrm>
            <a:off x="481013" y="3752849"/>
            <a:ext cx="3290887" cy="2452687"/>
          </a:xfrm>
        </p:spPr>
        <p:txBody>
          <a:bodyPr anchor="ctr">
            <a:normAutofit/>
          </a:bodyPr>
          <a:lstStyle/>
          <a:p>
            <a:r>
              <a:rPr lang="en-US" sz="3600" dirty="0"/>
              <a:t>Semi-Structured Data</a:t>
            </a:r>
          </a:p>
        </p:txBody>
      </p:sp>
      <p:pic>
        <p:nvPicPr>
          <p:cNvPr id="5" name="Picture 2" descr="Data Concepts - Types of Data: Structured, Unstructured and Semi Structured  Data - YouTube">
            <a:extLst>
              <a:ext uri="{FF2B5EF4-FFF2-40B4-BE49-F238E27FC236}">
                <a16:creationId xmlns:a16="http://schemas.microsoft.com/office/drawing/2014/main" id="{4D54139E-A349-4C9F-9A7F-A67FA14A6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56" b="39038"/>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9ACB42-9ABF-435E-A825-1FB84054E954}"/>
              </a:ext>
            </a:extLst>
          </p:cNvPr>
          <p:cNvSpPr>
            <a:spLocks noGrp="1"/>
          </p:cNvSpPr>
          <p:nvPr>
            <p:ph idx="1"/>
          </p:nvPr>
        </p:nvSpPr>
        <p:spPr>
          <a:xfrm>
            <a:off x="4223982" y="3752850"/>
            <a:ext cx="7485413" cy="2452687"/>
          </a:xfrm>
        </p:spPr>
        <p:txBody>
          <a:bodyPr anchor="ctr">
            <a:noAutofit/>
          </a:bodyPr>
          <a:lstStyle/>
          <a:p>
            <a:r>
              <a:rPr lang="en-US" sz="1800" dirty="0"/>
              <a:t>Semi-structured data contains </a:t>
            </a:r>
            <a:r>
              <a:rPr lang="en-US" sz="1800" b="1" dirty="0"/>
              <a:t>tags or markers</a:t>
            </a:r>
            <a:r>
              <a:rPr lang="en-US" sz="1800" dirty="0"/>
              <a:t> to separate semantic elements but </a:t>
            </a:r>
            <a:r>
              <a:rPr lang="en-US" sz="1800" b="1" dirty="0"/>
              <a:t>lacks a rigid schema</a:t>
            </a:r>
            <a:r>
              <a:rPr lang="en-US" sz="1800" dirty="0"/>
              <a:t>. It doesn't conform to the formal structure of relational databases but isn't entirely raw either.</a:t>
            </a:r>
          </a:p>
          <a:p>
            <a:r>
              <a:rPr lang="en-US" sz="1800" dirty="0"/>
              <a:t>Common examples are </a:t>
            </a:r>
            <a:r>
              <a:rPr lang="en-US" sz="1800" b="1" dirty="0"/>
              <a:t>JSON, XML, and YAML files</a:t>
            </a:r>
            <a:r>
              <a:rPr lang="en-US" sz="1800" dirty="0"/>
              <a:t>, often used in web APIs and configuration.</a:t>
            </a:r>
          </a:p>
          <a:p>
            <a:r>
              <a:rPr lang="en-US" sz="1800" dirty="0"/>
              <a:t>NoSQL document stores like MongoDB thrive on this flexibility, allowing for </a:t>
            </a:r>
            <a:r>
              <a:rPr lang="en-US" sz="1800" b="1" dirty="0"/>
              <a:t>evolving data models and nested data structures</a:t>
            </a:r>
            <a:r>
              <a:rPr lang="en-US" sz="1800" dirty="0"/>
              <a:t>.</a:t>
            </a:r>
          </a:p>
          <a:p>
            <a:r>
              <a:rPr lang="en-US" sz="1800" dirty="0"/>
              <a:t>It bridges the gap between structured and unstructured data, ideal for modern applications requiring agility.</a:t>
            </a:r>
          </a:p>
        </p:txBody>
      </p:sp>
      <p:sp>
        <p:nvSpPr>
          <p:cNvPr id="4" name="Slide Number Placeholder 3">
            <a:extLst>
              <a:ext uri="{FF2B5EF4-FFF2-40B4-BE49-F238E27FC236}">
                <a16:creationId xmlns:a16="http://schemas.microsoft.com/office/drawing/2014/main" id="{13393F9D-F90C-BF39-8E94-D5138917B14A}"/>
              </a:ext>
            </a:extLst>
          </p:cNvPr>
          <p:cNvSpPr>
            <a:spLocks noGrp="1"/>
          </p:cNvSpPr>
          <p:nvPr>
            <p:ph type="sldNum" sz="quarter" idx="12"/>
          </p:nvPr>
        </p:nvSpPr>
        <p:spPr>
          <a:xfrm>
            <a:off x="8864600" y="6356350"/>
            <a:ext cx="2743200" cy="365125"/>
          </a:xfrm>
        </p:spPr>
        <p:txBody>
          <a:bodyPr>
            <a:normAutofit/>
          </a:bodyPr>
          <a:lstStyle/>
          <a:p>
            <a:pPr>
              <a:spcAft>
                <a:spcPts val="600"/>
              </a:spcAft>
            </a:pPr>
            <a:fld id="{48F63A3B-78C7-47BE-AE5E-E10140E04643}" type="slidenum">
              <a:rPr lang="en-US">
                <a:solidFill>
                  <a:schemeClr val="tx1">
                    <a:lumMod val="75000"/>
                    <a:lumOff val="25000"/>
                  </a:schemeClr>
                </a:solidFill>
              </a:rPr>
              <a:pPr>
                <a:spcAft>
                  <a:spcPts val="600"/>
                </a:spcAft>
              </a:pPr>
              <a:t>10</a:t>
            </a:fld>
            <a:endParaRPr lang="en-US">
              <a:solidFill>
                <a:schemeClr val="tx1">
                  <a:lumMod val="75000"/>
                  <a:lumOff val="25000"/>
                </a:schemeClr>
              </a:solidFill>
            </a:endParaRPr>
          </a:p>
        </p:txBody>
      </p:sp>
    </p:spTree>
    <p:extLst>
      <p:ext uri="{BB962C8B-B14F-4D97-AF65-F5344CB8AC3E}">
        <p14:creationId xmlns:p14="http://schemas.microsoft.com/office/powerpoint/2010/main" val="3999330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0FC594-D544-7F49-7271-E379859A0A03}"/>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9460BB9-A5DC-4CF0-3C62-2D239551E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F2EF5-A7A0-1CE2-805F-E4ED31E28B02}"/>
              </a:ext>
            </a:extLst>
          </p:cNvPr>
          <p:cNvSpPr>
            <a:spLocks noGrp="1"/>
          </p:cNvSpPr>
          <p:nvPr>
            <p:ph type="title"/>
          </p:nvPr>
        </p:nvSpPr>
        <p:spPr>
          <a:xfrm>
            <a:off x="645065" y="1463040"/>
            <a:ext cx="3796306" cy="2690949"/>
          </a:xfrm>
        </p:spPr>
        <p:txBody>
          <a:bodyPr anchor="t">
            <a:normAutofit/>
          </a:bodyPr>
          <a:lstStyle/>
          <a:p>
            <a:r>
              <a:rPr lang="en-US" sz="4000" dirty="0"/>
              <a:t>Unstructured Data</a:t>
            </a:r>
          </a:p>
        </p:txBody>
      </p:sp>
      <p:grpSp>
        <p:nvGrpSpPr>
          <p:cNvPr id="19" name="Group 18">
            <a:extLst>
              <a:ext uri="{FF2B5EF4-FFF2-40B4-BE49-F238E27FC236}">
                <a16:creationId xmlns:a16="http://schemas.microsoft.com/office/drawing/2014/main" id="{D1F642A8-CCFC-991C-CF0E-DB5C643A8E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89671DE5-45C3-8B81-2C65-9B895406E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CEFCBF3-657B-C3B6-8527-24F9FFE8C4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84FD8C88-9689-0BDB-D948-CB317B1A3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4041E388-67EA-37A4-EFE2-71AA34B05BDB}"/>
              </a:ext>
            </a:extLst>
          </p:cNvPr>
          <p:cNvGraphicFramePr>
            <a:graphicFrameLocks noGrp="1"/>
          </p:cNvGraphicFramePr>
          <p:nvPr>
            <p:ph idx="1"/>
            <p:extLst>
              <p:ext uri="{D42A27DB-BD31-4B8C-83A1-F6EECF244321}">
                <p14:modId xmlns:p14="http://schemas.microsoft.com/office/powerpoint/2010/main" val="2142548233"/>
              </p:ext>
            </p:extLst>
          </p:nvPr>
        </p:nvGraphicFramePr>
        <p:xfrm>
          <a:off x="5656218" y="587829"/>
          <a:ext cx="5542387" cy="5175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7030E26-0580-46B1-A667-5339F722DE7A}"/>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41315458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1D5982-D702-944E-79AB-7E7B75341378}"/>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AD9975-1F50-8DC2-43CB-91659C7E35E1}"/>
              </a:ext>
            </a:extLst>
          </p:cNvPr>
          <p:cNvSpPr>
            <a:spLocks noGrp="1"/>
          </p:cNvSpPr>
          <p:nvPr>
            <p:ph type="title"/>
          </p:nvPr>
        </p:nvSpPr>
        <p:spPr>
          <a:xfrm>
            <a:off x="838200" y="673770"/>
            <a:ext cx="3220329" cy="2027227"/>
          </a:xfrm>
        </p:spPr>
        <p:txBody>
          <a:bodyPr anchor="t">
            <a:normAutofit/>
          </a:bodyPr>
          <a:lstStyle/>
          <a:p>
            <a:r>
              <a:rPr lang="en-US" sz="3800">
                <a:solidFill>
                  <a:srgbClr val="FFFFFF"/>
                </a:solidFill>
              </a:rPr>
              <a:t>Data Formats: Text, Image, Audio, Video</a:t>
            </a:r>
          </a:p>
        </p:txBody>
      </p:sp>
      <p:sp>
        <p:nvSpPr>
          <p:cNvPr id="4" name="Slide Number Placeholder 3">
            <a:extLst>
              <a:ext uri="{FF2B5EF4-FFF2-40B4-BE49-F238E27FC236}">
                <a16:creationId xmlns:a16="http://schemas.microsoft.com/office/drawing/2014/main" id="{0B77DA79-D2FE-6067-20DC-5F128BDC8B1C}"/>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smtClean="0"/>
              <a:pPr>
                <a:spcAft>
                  <a:spcPts val="600"/>
                </a:spcAft>
              </a:pPr>
              <a:t>12</a:t>
            </a:fld>
            <a:endParaRPr lang="en-US"/>
          </a:p>
        </p:txBody>
      </p:sp>
      <p:graphicFrame>
        <p:nvGraphicFramePr>
          <p:cNvPr id="23" name="Content Placeholder 2">
            <a:extLst>
              <a:ext uri="{FF2B5EF4-FFF2-40B4-BE49-F238E27FC236}">
                <a16:creationId xmlns:a16="http://schemas.microsoft.com/office/drawing/2014/main" id="{DFA983DA-C25E-3E11-975B-C6EE3F58061D}"/>
              </a:ext>
            </a:extLst>
          </p:cNvPr>
          <p:cNvGraphicFramePr>
            <a:graphicFrameLocks noGrp="1"/>
          </p:cNvGraphicFramePr>
          <p:nvPr>
            <p:ph idx="1"/>
            <p:extLst>
              <p:ext uri="{D42A27DB-BD31-4B8C-83A1-F6EECF244321}">
                <p14:modId xmlns:p14="http://schemas.microsoft.com/office/powerpoint/2010/main" val="4018477339"/>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5987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0448E0-A157-1E5B-D061-2E7D89FF1C5B}"/>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6058666-C09C-5F36-D6EA-A1D37FF79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78E2F-52E4-5773-EA99-56AB2B284DDE}"/>
              </a:ext>
            </a:extLst>
          </p:cNvPr>
          <p:cNvSpPr>
            <a:spLocks noGrp="1"/>
          </p:cNvSpPr>
          <p:nvPr>
            <p:ph type="title"/>
          </p:nvPr>
        </p:nvSpPr>
        <p:spPr>
          <a:xfrm>
            <a:off x="645065" y="1463040"/>
            <a:ext cx="3796306" cy="2690949"/>
          </a:xfrm>
        </p:spPr>
        <p:txBody>
          <a:bodyPr anchor="t">
            <a:normAutofit/>
          </a:bodyPr>
          <a:lstStyle/>
          <a:p>
            <a:r>
              <a:rPr lang="en-US" sz="4000" dirty="0"/>
              <a:t>Data collection considerations</a:t>
            </a:r>
          </a:p>
        </p:txBody>
      </p:sp>
      <p:grpSp>
        <p:nvGrpSpPr>
          <p:cNvPr id="19" name="Group 18">
            <a:extLst>
              <a:ext uri="{FF2B5EF4-FFF2-40B4-BE49-F238E27FC236}">
                <a16:creationId xmlns:a16="http://schemas.microsoft.com/office/drawing/2014/main" id="{BC1D5950-B2DA-46F8-A506-E016C53F27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118A0D4D-267C-615A-203B-9E485260F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A9A3C51-EE4C-B318-6B33-8B2136C75C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79803FAF-04D9-8FBD-ED8D-31DB1A7C8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B3A995-0FCF-0929-CF7A-33CD3D070AFA}"/>
              </a:ext>
            </a:extLst>
          </p:cNvPr>
          <p:cNvSpPr>
            <a:spLocks noGrp="1"/>
          </p:cNvSpPr>
          <p:nvPr>
            <p:ph idx="1"/>
          </p:nvPr>
        </p:nvSpPr>
        <p:spPr>
          <a:xfrm>
            <a:off x="5656218" y="587829"/>
            <a:ext cx="5542387" cy="5175657"/>
          </a:xfrm>
        </p:spPr>
        <p:txBody>
          <a:bodyPr anchor="t">
            <a:noAutofit/>
          </a:bodyPr>
          <a:lstStyle/>
          <a:p>
            <a:r>
              <a:rPr lang="en-US" dirty="0"/>
              <a:t>How the data will be collected</a:t>
            </a:r>
          </a:p>
          <a:p>
            <a:r>
              <a:rPr lang="en-US" dirty="0"/>
              <a:t>Choose data sources</a:t>
            </a:r>
          </a:p>
          <a:p>
            <a:r>
              <a:rPr lang="en-US" dirty="0"/>
              <a:t>Decide what data to use</a:t>
            </a:r>
          </a:p>
          <a:p>
            <a:r>
              <a:rPr lang="en-US" dirty="0"/>
              <a:t>How much data to collect</a:t>
            </a:r>
          </a:p>
          <a:p>
            <a:r>
              <a:rPr lang="en-US" dirty="0"/>
              <a:t>Select the right data type</a:t>
            </a:r>
          </a:p>
          <a:p>
            <a:r>
              <a:rPr lang="en-US" dirty="0"/>
              <a:t>Determine the time frame</a:t>
            </a:r>
          </a:p>
        </p:txBody>
      </p:sp>
      <p:sp>
        <p:nvSpPr>
          <p:cNvPr id="4" name="Slide Number Placeholder 3">
            <a:extLst>
              <a:ext uri="{FF2B5EF4-FFF2-40B4-BE49-F238E27FC236}">
                <a16:creationId xmlns:a16="http://schemas.microsoft.com/office/drawing/2014/main" id="{ADAB95F1-7345-75BD-5F4F-B68539A308CD}"/>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0301924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CAD817-077C-58E4-8A18-C09CBF2B0C49}"/>
            </a:ext>
          </a:extLst>
        </p:cNvPr>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0B11B9F-F240-B92E-5CDC-267ED1ECC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609CC1-8F30-4D08-42DC-625C7F79524B}"/>
              </a:ext>
            </a:extLst>
          </p:cNvPr>
          <p:cNvSpPr>
            <a:spLocks noGrp="1"/>
          </p:cNvSpPr>
          <p:nvPr>
            <p:ph idx="1"/>
          </p:nvPr>
        </p:nvSpPr>
        <p:spPr>
          <a:xfrm>
            <a:off x="349170" y="501650"/>
            <a:ext cx="11493660" cy="1035288"/>
          </a:xfrm>
        </p:spPr>
        <p:txBody>
          <a:bodyPr anchor="ctr">
            <a:normAutofit/>
          </a:bodyPr>
          <a:lstStyle/>
          <a:p>
            <a:pPr marL="0" indent="0" algn="ctr">
              <a:buNone/>
            </a:pPr>
            <a:r>
              <a:rPr lang="en-US" sz="4000" b="1" dirty="0"/>
              <a:t>Wide Data &amp; Long Data</a:t>
            </a:r>
            <a:endParaRPr lang="en-US" dirty="0"/>
          </a:p>
        </p:txBody>
      </p:sp>
      <p:sp>
        <p:nvSpPr>
          <p:cNvPr id="4" name="Slide Number Placeholder 3">
            <a:extLst>
              <a:ext uri="{FF2B5EF4-FFF2-40B4-BE49-F238E27FC236}">
                <a16:creationId xmlns:a16="http://schemas.microsoft.com/office/drawing/2014/main" id="{FC57CDFA-D8D2-6E75-DDA6-C8C21E15FAA1}"/>
              </a:ext>
            </a:extLst>
          </p:cNvPr>
          <p:cNvSpPr>
            <a:spLocks noGrp="1"/>
          </p:cNvSpPr>
          <p:nvPr>
            <p:ph type="sldNum" sz="quarter" idx="12"/>
          </p:nvPr>
        </p:nvSpPr>
        <p:spPr>
          <a:xfrm>
            <a:off x="10167869" y="6356350"/>
            <a:ext cx="1768425" cy="365125"/>
          </a:xfrm>
        </p:spPr>
        <p:txBody>
          <a:bodyPr>
            <a:normAutofit/>
          </a:bodyPr>
          <a:lstStyle/>
          <a:p>
            <a:pPr>
              <a:spcAft>
                <a:spcPts val="600"/>
              </a:spcAft>
            </a:pPr>
            <a:fld id="{48F63A3B-78C7-47BE-AE5E-E10140E04643}" type="slidenum">
              <a:rPr lang="en-US">
                <a:solidFill>
                  <a:srgbClr val="FFFFFF"/>
                </a:solidFill>
              </a:rPr>
              <a:pPr>
                <a:spcAft>
                  <a:spcPts val="600"/>
                </a:spcAft>
              </a:pPr>
              <a:t>14</a:t>
            </a:fld>
            <a:endParaRPr lang="en-US">
              <a:solidFill>
                <a:srgbClr val="FFFFFF"/>
              </a:solidFill>
            </a:endParaRPr>
          </a:p>
        </p:txBody>
      </p:sp>
      <p:sp>
        <p:nvSpPr>
          <p:cNvPr id="2" name="Content Placeholder 2">
            <a:extLst>
              <a:ext uri="{FF2B5EF4-FFF2-40B4-BE49-F238E27FC236}">
                <a16:creationId xmlns:a16="http://schemas.microsoft.com/office/drawing/2014/main" id="{373EF8EF-632B-5316-4ECD-AEB47B67B705}"/>
              </a:ext>
            </a:extLst>
          </p:cNvPr>
          <p:cNvSpPr txBox="1">
            <a:spLocks/>
          </p:cNvSpPr>
          <p:nvPr/>
        </p:nvSpPr>
        <p:spPr>
          <a:xfrm>
            <a:off x="616353" y="2299561"/>
            <a:ext cx="11493660" cy="22588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EA418E47-341F-887E-63FC-FC0EEA7BA8FA}"/>
              </a:ext>
            </a:extLst>
          </p:cNvPr>
          <p:cNvSpPr txBox="1">
            <a:spLocks/>
          </p:cNvSpPr>
          <p:nvPr/>
        </p:nvSpPr>
        <p:spPr>
          <a:xfrm>
            <a:off x="442634" y="1195625"/>
            <a:ext cx="11493660" cy="44667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Wide data refers to data where each subject or observation is represented in a </a:t>
            </a:r>
            <a:r>
              <a:rPr lang="en-US" b="1" dirty="0"/>
              <a:t>single row</a:t>
            </a:r>
            <a:r>
              <a:rPr lang="en-US" dirty="0"/>
              <a:t>, and each variable or repeated measurement is stored in a </a:t>
            </a:r>
            <a:r>
              <a:rPr lang="en-US" b="1" dirty="0"/>
              <a:t>separate column</a:t>
            </a:r>
            <a:r>
              <a:rPr lang="en-US" dirty="0"/>
              <a:t>.</a:t>
            </a:r>
          </a:p>
          <a:p>
            <a:r>
              <a:rPr lang="en-US" dirty="0"/>
              <a:t>Long data represents each observation (measurement, condition, or time) as a </a:t>
            </a:r>
            <a:r>
              <a:rPr lang="en-US" b="1" dirty="0"/>
              <a:t>separate row</a:t>
            </a:r>
            <a:r>
              <a:rPr lang="en-US" dirty="0"/>
              <a:t>, with columns identifying variables like subject, variable type, and value.</a:t>
            </a:r>
          </a:p>
        </p:txBody>
      </p:sp>
    </p:spTree>
    <p:extLst>
      <p:ext uri="{BB962C8B-B14F-4D97-AF65-F5344CB8AC3E}">
        <p14:creationId xmlns:p14="http://schemas.microsoft.com/office/powerpoint/2010/main" val="13165296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0F813E-3805-F69B-98B4-D04B60C7B7B5}"/>
            </a:ext>
          </a:extLst>
        </p:cNvPr>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23A029AD-3734-50CD-D9A7-822D4FF3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3FF001-E3EC-5006-B681-DD4D114A006C}"/>
              </a:ext>
            </a:extLst>
          </p:cNvPr>
          <p:cNvSpPr>
            <a:spLocks noGrp="1"/>
          </p:cNvSpPr>
          <p:nvPr>
            <p:ph idx="1"/>
          </p:nvPr>
        </p:nvSpPr>
        <p:spPr>
          <a:xfrm>
            <a:off x="349170" y="216589"/>
            <a:ext cx="11493660" cy="1035288"/>
          </a:xfrm>
        </p:spPr>
        <p:txBody>
          <a:bodyPr anchor="ctr">
            <a:normAutofit/>
          </a:bodyPr>
          <a:lstStyle/>
          <a:p>
            <a:pPr marL="0" indent="0" algn="ctr">
              <a:buNone/>
            </a:pPr>
            <a:r>
              <a:rPr lang="en-US" sz="4000" b="1" dirty="0"/>
              <a:t>Wide Data</a:t>
            </a:r>
            <a:endParaRPr lang="en-US" dirty="0"/>
          </a:p>
        </p:txBody>
      </p:sp>
      <p:sp>
        <p:nvSpPr>
          <p:cNvPr id="4" name="Slide Number Placeholder 3">
            <a:extLst>
              <a:ext uri="{FF2B5EF4-FFF2-40B4-BE49-F238E27FC236}">
                <a16:creationId xmlns:a16="http://schemas.microsoft.com/office/drawing/2014/main" id="{51BEA320-6B88-B1B7-DA9A-BCA93906997C}"/>
              </a:ext>
            </a:extLst>
          </p:cNvPr>
          <p:cNvSpPr>
            <a:spLocks noGrp="1"/>
          </p:cNvSpPr>
          <p:nvPr>
            <p:ph type="sldNum" sz="quarter" idx="12"/>
          </p:nvPr>
        </p:nvSpPr>
        <p:spPr>
          <a:xfrm>
            <a:off x="10167869" y="6356350"/>
            <a:ext cx="1768425" cy="365125"/>
          </a:xfrm>
        </p:spPr>
        <p:txBody>
          <a:bodyPr>
            <a:normAutofit/>
          </a:bodyPr>
          <a:lstStyle/>
          <a:p>
            <a:pPr>
              <a:spcAft>
                <a:spcPts val="600"/>
              </a:spcAft>
            </a:pPr>
            <a:fld id="{48F63A3B-78C7-47BE-AE5E-E10140E04643}" type="slidenum">
              <a:rPr lang="en-US" smtClean="0">
                <a:solidFill>
                  <a:srgbClr val="FFFFFF"/>
                </a:solidFill>
              </a:rPr>
              <a:pPr>
                <a:spcAft>
                  <a:spcPts val="600"/>
                </a:spcAft>
              </a:pPr>
              <a:t>15</a:t>
            </a:fld>
            <a:endParaRPr lang="en-US">
              <a:solidFill>
                <a:srgbClr val="FFFFFF"/>
              </a:solidFill>
            </a:endParaRPr>
          </a:p>
        </p:txBody>
      </p:sp>
      <p:sp>
        <p:nvSpPr>
          <p:cNvPr id="2" name="Content Placeholder 2">
            <a:extLst>
              <a:ext uri="{FF2B5EF4-FFF2-40B4-BE49-F238E27FC236}">
                <a16:creationId xmlns:a16="http://schemas.microsoft.com/office/drawing/2014/main" id="{9E29393F-A3C6-E9E2-DE85-3388793EAE99}"/>
              </a:ext>
            </a:extLst>
          </p:cNvPr>
          <p:cNvSpPr txBox="1">
            <a:spLocks/>
          </p:cNvSpPr>
          <p:nvPr/>
        </p:nvSpPr>
        <p:spPr>
          <a:xfrm>
            <a:off x="616353" y="2299561"/>
            <a:ext cx="11493660" cy="22588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graphicFrame>
        <p:nvGraphicFramePr>
          <p:cNvPr id="8" name="Table 7">
            <a:extLst>
              <a:ext uri="{FF2B5EF4-FFF2-40B4-BE49-F238E27FC236}">
                <a16:creationId xmlns:a16="http://schemas.microsoft.com/office/drawing/2014/main" id="{B4FB0268-BDBF-25FC-4A80-825661AA8D09}"/>
              </a:ext>
            </a:extLst>
          </p:cNvPr>
          <p:cNvGraphicFramePr>
            <a:graphicFrameLocks noGrp="1"/>
          </p:cNvGraphicFramePr>
          <p:nvPr>
            <p:extLst>
              <p:ext uri="{D42A27DB-BD31-4B8C-83A1-F6EECF244321}">
                <p14:modId xmlns:p14="http://schemas.microsoft.com/office/powerpoint/2010/main" val="3208103337"/>
              </p:ext>
            </p:extLst>
          </p:nvPr>
        </p:nvGraphicFramePr>
        <p:xfrm>
          <a:off x="534366" y="1304377"/>
          <a:ext cx="10515600" cy="1097280"/>
        </p:xfrm>
        <a:graphic>
          <a:graphicData uri="http://schemas.openxmlformats.org/drawingml/2006/table">
            <a:tbl>
              <a:tblPr/>
              <a:tblGrid>
                <a:gridCol w="2103120">
                  <a:extLst>
                    <a:ext uri="{9D8B030D-6E8A-4147-A177-3AD203B41FA5}">
                      <a16:colId xmlns:a16="http://schemas.microsoft.com/office/drawing/2014/main" val="2868289315"/>
                    </a:ext>
                  </a:extLst>
                </a:gridCol>
                <a:gridCol w="2103120">
                  <a:extLst>
                    <a:ext uri="{9D8B030D-6E8A-4147-A177-3AD203B41FA5}">
                      <a16:colId xmlns:a16="http://schemas.microsoft.com/office/drawing/2014/main" val="1299255455"/>
                    </a:ext>
                  </a:extLst>
                </a:gridCol>
                <a:gridCol w="2103120">
                  <a:extLst>
                    <a:ext uri="{9D8B030D-6E8A-4147-A177-3AD203B41FA5}">
                      <a16:colId xmlns:a16="http://schemas.microsoft.com/office/drawing/2014/main" val="675251569"/>
                    </a:ext>
                  </a:extLst>
                </a:gridCol>
                <a:gridCol w="2103120">
                  <a:extLst>
                    <a:ext uri="{9D8B030D-6E8A-4147-A177-3AD203B41FA5}">
                      <a16:colId xmlns:a16="http://schemas.microsoft.com/office/drawing/2014/main" val="357309996"/>
                    </a:ext>
                  </a:extLst>
                </a:gridCol>
                <a:gridCol w="2103120">
                  <a:extLst>
                    <a:ext uri="{9D8B030D-6E8A-4147-A177-3AD203B41FA5}">
                      <a16:colId xmlns:a16="http://schemas.microsoft.com/office/drawing/2014/main" val="165701344"/>
                    </a:ext>
                  </a:extLst>
                </a:gridCol>
              </a:tblGrid>
              <a:tr h="0">
                <a:tc>
                  <a:txBody>
                    <a:bodyPr/>
                    <a:lstStyle/>
                    <a:p>
                      <a:pPr>
                        <a:buNone/>
                      </a:pPr>
                      <a:r>
                        <a:rPr lang="en-US"/>
                        <a:t>Student</a:t>
                      </a:r>
                    </a:p>
                  </a:txBody>
                  <a:tcPr anchor="ctr">
                    <a:lnL>
                      <a:noFill/>
                    </a:lnL>
                    <a:lnR>
                      <a:noFill/>
                    </a:lnR>
                    <a:lnT>
                      <a:noFill/>
                    </a:lnT>
                    <a:lnB>
                      <a:noFill/>
                    </a:lnB>
                    <a:noFill/>
                  </a:tcPr>
                </a:tc>
                <a:tc>
                  <a:txBody>
                    <a:bodyPr/>
                    <a:lstStyle/>
                    <a:p>
                      <a:pPr>
                        <a:buNone/>
                      </a:pPr>
                      <a:r>
                        <a:rPr lang="en-US"/>
                        <a:t>Math_2023</a:t>
                      </a:r>
                    </a:p>
                  </a:txBody>
                  <a:tcPr anchor="ctr">
                    <a:lnL>
                      <a:noFill/>
                    </a:lnL>
                    <a:lnR>
                      <a:noFill/>
                    </a:lnR>
                    <a:lnT>
                      <a:noFill/>
                    </a:lnT>
                    <a:lnB>
                      <a:noFill/>
                    </a:lnB>
                    <a:noFill/>
                  </a:tcPr>
                </a:tc>
                <a:tc>
                  <a:txBody>
                    <a:bodyPr/>
                    <a:lstStyle/>
                    <a:p>
                      <a:pPr>
                        <a:buNone/>
                      </a:pPr>
                      <a:r>
                        <a:rPr lang="en-US"/>
                        <a:t>Math_2024</a:t>
                      </a:r>
                    </a:p>
                  </a:txBody>
                  <a:tcPr anchor="ctr">
                    <a:lnL>
                      <a:noFill/>
                    </a:lnL>
                    <a:lnR>
                      <a:noFill/>
                    </a:lnR>
                    <a:lnT>
                      <a:noFill/>
                    </a:lnT>
                    <a:lnB>
                      <a:noFill/>
                    </a:lnB>
                    <a:noFill/>
                  </a:tcPr>
                </a:tc>
                <a:tc>
                  <a:txBody>
                    <a:bodyPr/>
                    <a:lstStyle/>
                    <a:p>
                      <a:pPr>
                        <a:buNone/>
                      </a:pPr>
                      <a:r>
                        <a:rPr lang="en-US"/>
                        <a:t>Science_2023</a:t>
                      </a:r>
                    </a:p>
                  </a:txBody>
                  <a:tcPr anchor="ctr">
                    <a:lnL>
                      <a:noFill/>
                    </a:lnL>
                    <a:lnR>
                      <a:noFill/>
                    </a:lnR>
                    <a:lnT>
                      <a:noFill/>
                    </a:lnT>
                    <a:lnB>
                      <a:noFill/>
                    </a:lnB>
                    <a:noFill/>
                  </a:tcPr>
                </a:tc>
                <a:tc>
                  <a:txBody>
                    <a:bodyPr/>
                    <a:lstStyle/>
                    <a:p>
                      <a:pPr>
                        <a:buNone/>
                      </a:pPr>
                      <a:r>
                        <a:rPr lang="en-US"/>
                        <a:t>Science_2024</a:t>
                      </a:r>
                    </a:p>
                  </a:txBody>
                  <a:tcPr anchor="ctr">
                    <a:lnL>
                      <a:noFill/>
                    </a:lnL>
                    <a:lnR>
                      <a:noFill/>
                    </a:lnR>
                    <a:lnT>
                      <a:noFill/>
                    </a:lnT>
                    <a:lnB>
                      <a:noFill/>
                    </a:lnB>
                    <a:noFill/>
                  </a:tcPr>
                </a:tc>
                <a:extLst>
                  <a:ext uri="{0D108BD9-81ED-4DB2-BD59-A6C34878D82A}">
                    <a16:rowId xmlns:a16="http://schemas.microsoft.com/office/drawing/2014/main" val="836790925"/>
                  </a:ext>
                </a:extLst>
              </a:tr>
              <a:tr h="0">
                <a:tc>
                  <a:txBody>
                    <a:bodyPr/>
                    <a:lstStyle/>
                    <a:p>
                      <a:pPr>
                        <a:buNone/>
                      </a:pPr>
                      <a:r>
                        <a:rPr lang="en-US"/>
                        <a:t>Ali</a:t>
                      </a:r>
                    </a:p>
                  </a:txBody>
                  <a:tcPr anchor="ctr">
                    <a:lnL>
                      <a:noFill/>
                    </a:lnL>
                    <a:lnR>
                      <a:noFill/>
                    </a:lnR>
                    <a:lnT>
                      <a:noFill/>
                    </a:lnT>
                    <a:lnB>
                      <a:noFill/>
                    </a:lnB>
                    <a:noFill/>
                  </a:tcPr>
                </a:tc>
                <a:tc>
                  <a:txBody>
                    <a:bodyPr/>
                    <a:lstStyle/>
                    <a:p>
                      <a:pPr>
                        <a:buNone/>
                      </a:pPr>
                      <a:r>
                        <a:rPr lang="en-US"/>
                        <a:t>85</a:t>
                      </a:r>
                    </a:p>
                  </a:txBody>
                  <a:tcPr anchor="ctr">
                    <a:lnL>
                      <a:noFill/>
                    </a:lnL>
                    <a:lnR>
                      <a:noFill/>
                    </a:lnR>
                    <a:lnT>
                      <a:noFill/>
                    </a:lnT>
                    <a:lnB>
                      <a:noFill/>
                    </a:lnB>
                    <a:noFill/>
                  </a:tcPr>
                </a:tc>
                <a:tc>
                  <a:txBody>
                    <a:bodyPr/>
                    <a:lstStyle/>
                    <a:p>
                      <a:pPr>
                        <a:buNone/>
                      </a:pPr>
                      <a:r>
                        <a:rPr lang="en-US" dirty="0"/>
                        <a:t>90</a:t>
                      </a:r>
                    </a:p>
                  </a:txBody>
                  <a:tcPr anchor="ctr">
                    <a:lnL>
                      <a:noFill/>
                    </a:lnL>
                    <a:lnR>
                      <a:noFill/>
                    </a:lnR>
                    <a:lnT>
                      <a:noFill/>
                    </a:lnT>
                    <a:lnB>
                      <a:noFill/>
                    </a:lnB>
                    <a:noFill/>
                  </a:tcPr>
                </a:tc>
                <a:tc>
                  <a:txBody>
                    <a:bodyPr/>
                    <a:lstStyle/>
                    <a:p>
                      <a:pPr>
                        <a:buNone/>
                      </a:pPr>
                      <a:r>
                        <a:rPr lang="en-US"/>
                        <a:t>88</a:t>
                      </a:r>
                    </a:p>
                  </a:txBody>
                  <a:tcPr anchor="ctr">
                    <a:lnL>
                      <a:noFill/>
                    </a:lnL>
                    <a:lnR>
                      <a:noFill/>
                    </a:lnR>
                    <a:lnT>
                      <a:noFill/>
                    </a:lnT>
                    <a:lnB>
                      <a:noFill/>
                    </a:lnB>
                    <a:noFill/>
                  </a:tcPr>
                </a:tc>
                <a:tc>
                  <a:txBody>
                    <a:bodyPr/>
                    <a:lstStyle/>
                    <a:p>
                      <a:pPr>
                        <a:buNone/>
                      </a:pPr>
                      <a:r>
                        <a:rPr lang="en-US"/>
                        <a:t>91</a:t>
                      </a:r>
                    </a:p>
                  </a:txBody>
                  <a:tcPr anchor="ctr">
                    <a:lnL>
                      <a:noFill/>
                    </a:lnL>
                    <a:lnR>
                      <a:noFill/>
                    </a:lnR>
                    <a:lnT>
                      <a:noFill/>
                    </a:lnT>
                    <a:lnB>
                      <a:noFill/>
                    </a:lnB>
                    <a:noFill/>
                  </a:tcPr>
                </a:tc>
                <a:extLst>
                  <a:ext uri="{0D108BD9-81ED-4DB2-BD59-A6C34878D82A}">
                    <a16:rowId xmlns:a16="http://schemas.microsoft.com/office/drawing/2014/main" val="904652742"/>
                  </a:ext>
                </a:extLst>
              </a:tr>
              <a:tr h="0">
                <a:tc>
                  <a:txBody>
                    <a:bodyPr/>
                    <a:lstStyle/>
                    <a:p>
                      <a:pPr>
                        <a:buNone/>
                      </a:pPr>
                      <a:r>
                        <a:rPr lang="en-US"/>
                        <a:t>Sara</a:t>
                      </a:r>
                    </a:p>
                  </a:txBody>
                  <a:tcPr anchor="ctr">
                    <a:lnL>
                      <a:noFill/>
                    </a:lnL>
                    <a:lnR>
                      <a:noFill/>
                    </a:lnR>
                    <a:lnT>
                      <a:noFill/>
                    </a:lnT>
                    <a:lnB>
                      <a:noFill/>
                    </a:lnB>
                    <a:noFill/>
                  </a:tcPr>
                </a:tc>
                <a:tc>
                  <a:txBody>
                    <a:bodyPr/>
                    <a:lstStyle/>
                    <a:p>
                      <a:pPr>
                        <a:buNone/>
                      </a:pPr>
                      <a:r>
                        <a:rPr lang="en-US"/>
                        <a:t>78</a:t>
                      </a:r>
                    </a:p>
                  </a:txBody>
                  <a:tcPr anchor="ctr">
                    <a:lnL>
                      <a:noFill/>
                    </a:lnL>
                    <a:lnR>
                      <a:noFill/>
                    </a:lnR>
                    <a:lnT>
                      <a:noFill/>
                    </a:lnT>
                    <a:lnB>
                      <a:noFill/>
                    </a:lnB>
                    <a:noFill/>
                  </a:tcPr>
                </a:tc>
                <a:tc>
                  <a:txBody>
                    <a:bodyPr/>
                    <a:lstStyle/>
                    <a:p>
                      <a:pPr>
                        <a:buNone/>
                      </a:pPr>
                      <a:r>
                        <a:rPr lang="en-US"/>
                        <a:t>82</a:t>
                      </a:r>
                    </a:p>
                  </a:txBody>
                  <a:tcPr anchor="ctr">
                    <a:lnL>
                      <a:noFill/>
                    </a:lnL>
                    <a:lnR>
                      <a:noFill/>
                    </a:lnR>
                    <a:lnT>
                      <a:noFill/>
                    </a:lnT>
                    <a:lnB>
                      <a:noFill/>
                    </a:lnB>
                    <a:noFill/>
                  </a:tcPr>
                </a:tc>
                <a:tc>
                  <a:txBody>
                    <a:bodyPr/>
                    <a:lstStyle/>
                    <a:p>
                      <a:pPr>
                        <a:buNone/>
                      </a:pPr>
                      <a:r>
                        <a:rPr lang="en-US"/>
                        <a:t>84</a:t>
                      </a:r>
                    </a:p>
                  </a:txBody>
                  <a:tcPr anchor="ctr">
                    <a:lnL>
                      <a:noFill/>
                    </a:lnL>
                    <a:lnR>
                      <a:noFill/>
                    </a:lnR>
                    <a:lnT>
                      <a:noFill/>
                    </a:lnT>
                    <a:lnB>
                      <a:noFill/>
                    </a:lnB>
                    <a:noFill/>
                  </a:tcPr>
                </a:tc>
                <a:tc>
                  <a:txBody>
                    <a:bodyPr/>
                    <a:lstStyle/>
                    <a:p>
                      <a:pPr>
                        <a:buNone/>
                      </a:pPr>
                      <a:r>
                        <a:rPr lang="en-US" dirty="0"/>
                        <a:t>87</a:t>
                      </a:r>
                    </a:p>
                  </a:txBody>
                  <a:tcPr anchor="ctr">
                    <a:lnL>
                      <a:noFill/>
                    </a:lnL>
                    <a:lnR>
                      <a:noFill/>
                    </a:lnR>
                    <a:lnT>
                      <a:noFill/>
                    </a:lnT>
                    <a:lnB>
                      <a:noFill/>
                    </a:lnB>
                    <a:noFill/>
                  </a:tcPr>
                </a:tc>
                <a:extLst>
                  <a:ext uri="{0D108BD9-81ED-4DB2-BD59-A6C34878D82A}">
                    <a16:rowId xmlns:a16="http://schemas.microsoft.com/office/drawing/2014/main" val="35744217"/>
                  </a:ext>
                </a:extLst>
              </a:tr>
            </a:tbl>
          </a:graphicData>
        </a:graphic>
      </p:graphicFrame>
      <p:graphicFrame>
        <p:nvGraphicFramePr>
          <p:cNvPr id="9" name="Table 8">
            <a:extLst>
              <a:ext uri="{FF2B5EF4-FFF2-40B4-BE49-F238E27FC236}">
                <a16:creationId xmlns:a16="http://schemas.microsoft.com/office/drawing/2014/main" id="{4C5F5D7E-6B73-44C5-A89E-02C376A7AC2E}"/>
              </a:ext>
            </a:extLst>
          </p:cNvPr>
          <p:cNvGraphicFramePr>
            <a:graphicFrameLocks noGrp="1"/>
          </p:cNvGraphicFramePr>
          <p:nvPr>
            <p:extLst>
              <p:ext uri="{D42A27DB-BD31-4B8C-83A1-F6EECF244321}">
                <p14:modId xmlns:p14="http://schemas.microsoft.com/office/powerpoint/2010/main" val="2863806358"/>
              </p:ext>
            </p:extLst>
          </p:nvPr>
        </p:nvGraphicFramePr>
        <p:xfrm>
          <a:off x="534366" y="3656435"/>
          <a:ext cx="10515600" cy="1828800"/>
        </p:xfrm>
        <a:graphic>
          <a:graphicData uri="http://schemas.openxmlformats.org/drawingml/2006/table">
            <a:tbl>
              <a:tblPr/>
              <a:tblGrid>
                <a:gridCol w="2628900">
                  <a:extLst>
                    <a:ext uri="{9D8B030D-6E8A-4147-A177-3AD203B41FA5}">
                      <a16:colId xmlns:a16="http://schemas.microsoft.com/office/drawing/2014/main" val="315042204"/>
                    </a:ext>
                  </a:extLst>
                </a:gridCol>
                <a:gridCol w="2628900">
                  <a:extLst>
                    <a:ext uri="{9D8B030D-6E8A-4147-A177-3AD203B41FA5}">
                      <a16:colId xmlns:a16="http://schemas.microsoft.com/office/drawing/2014/main" val="2905259192"/>
                    </a:ext>
                  </a:extLst>
                </a:gridCol>
                <a:gridCol w="2628900">
                  <a:extLst>
                    <a:ext uri="{9D8B030D-6E8A-4147-A177-3AD203B41FA5}">
                      <a16:colId xmlns:a16="http://schemas.microsoft.com/office/drawing/2014/main" val="2461890087"/>
                    </a:ext>
                  </a:extLst>
                </a:gridCol>
                <a:gridCol w="2628900">
                  <a:extLst>
                    <a:ext uri="{9D8B030D-6E8A-4147-A177-3AD203B41FA5}">
                      <a16:colId xmlns:a16="http://schemas.microsoft.com/office/drawing/2014/main" val="791545322"/>
                    </a:ext>
                  </a:extLst>
                </a:gridCol>
              </a:tblGrid>
              <a:tr h="0">
                <a:tc>
                  <a:txBody>
                    <a:bodyPr/>
                    <a:lstStyle/>
                    <a:p>
                      <a:pPr>
                        <a:buNone/>
                      </a:pPr>
                      <a:r>
                        <a:rPr lang="en-US"/>
                        <a:t>Student</a:t>
                      </a:r>
                    </a:p>
                  </a:txBody>
                  <a:tcPr anchor="ctr">
                    <a:lnL>
                      <a:noFill/>
                    </a:lnL>
                    <a:lnR>
                      <a:noFill/>
                    </a:lnR>
                    <a:lnT>
                      <a:noFill/>
                    </a:lnT>
                    <a:lnB>
                      <a:noFill/>
                    </a:lnB>
                    <a:noFill/>
                  </a:tcPr>
                </a:tc>
                <a:tc>
                  <a:txBody>
                    <a:bodyPr/>
                    <a:lstStyle/>
                    <a:p>
                      <a:pPr>
                        <a:buNone/>
                      </a:pPr>
                      <a:r>
                        <a:rPr lang="en-US"/>
                        <a:t>Subject</a:t>
                      </a:r>
                    </a:p>
                  </a:txBody>
                  <a:tcPr anchor="ctr">
                    <a:lnL>
                      <a:noFill/>
                    </a:lnL>
                    <a:lnR>
                      <a:noFill/>
                    </a:lnR>
                    <a:lnT>
                      <a:noFill/>
                    </a:lnT>
                    <a:lnB>
                      <a:noFill/>
                    </a:lnB>
                    <a:noFill/>
                  </a:tcPr>
                </a:tc>
                <a:tc>
                  <a:txBody>
                    <a:bodyPr/>
                    <a:lstStyle/>
                    <a:p>
                      <a:pPr>
                        <a:buNone/>
                      </a:pPr>
                      <a:r>
                        <a:rPr lang="en-US"/>
                        <a:t>Year</a:t>
                      </a:r>
                    </a:p>
                  </a:txBody>
                  <a:tcPr anchor="ctr">
                    <a:lnL>
                      <a:noFill/>
                    </a:lnL>
                    <a:lnR>
                      <a:noFill/>
                    </a:lnR>
                    <a:lnT>
                      <a:noFill/>
                    </a:lnT>
                    <a:lnB>
                      <a:noFill/>
                    </a:lnB>
                    <a:noFill/>
                  </a:tcPr>
                </a:tc>
                <a:tc>
                  <a:txBody>
                    <a:bodyPr/>
                    <a:lstStyle/>
                    <a:p>
                      <a:pPr>
                        <a:buNone/>
                      </a:pPr>
                      <a:r>
                        <a:rPr lang="en-US"/>
                        <a:t>Score</a:t>
                      </a:r>
                    </a:p>
                  </a:txBody>
                  <a:tcPr anchor="ctr">
                    <a:lnL>
                      <a:noFill/>
                    </a:lnL>
                    <a:lnR>
                      <a:noFill/>
                    </a:lnR>
                    <a:lnT>
                      <a:noFill/>
                    </a:lnT>
                    <a:lnB>
                      <a:noFill/>
                    </a:lnB>
                    <a:noFill/>
                  </a:tcPr>
                </a:tc>
                <a:extLst>
                  <a:ext uri="{0D108BD9-81ED-4DB2-BD59-A6C34878D82A}">
                    <a16:rowId xmlns:a16="http://schemas.microsoft.com/office/drawing/2014/main" val="2290259163"/>
                  </a:ext>
                </a:extLst>
              </a:tr>
              <a:tr h="0">
                <a:tc>
                  <a:txBody>
                    <a:bodyPr/>
                    <a:lstStyle/>
                    <a:p>
                      <a:pPr>
                        <a:buNone/>
                      </a:pPr>
                      <a:r>
                        <a:rPr lang="en-US"/>
                        <a:t>Ali</a:t>
                      </a:r>
                    </a:p>
                  </a:txBody>
                  <a:tcPr anchor="ctr">
                    <a:lnL>
                      <a:noFill/>
                    </a:lnL>
                    <a:lnR>
                      <a:noFill/>
                    </a:lnR>
                    <a:lnT>
                      <a:noFill/>
                    </a:lnT>
                    <a:lnB>
                      <a:noFill/>
                    </a:lnB>
                    <a:noFill/>
                  </a:tcPr>
                </a:tc>
                <a:tc>
                  <a:txBody>
                    <a:bodyPr/>
                    <a:lstStyle/>
                    <a:p>
                      <a:pPr>
                        <a:buNone/>
                      </a:pPr>
                      <a:r>
                        <a:rPr lang="en-US"/>
                        <a:t>Math</a:t>
                      </a:r>
                    </a:p>
                  </a:txBody>
                  <a:tcPr anchor="ctr">
                    <a:lnL>
                      <a:noFill/>
                    </a:lnL>
                    <a:lnR>
                      <a:noFill/>
                    </a:lnR>
                    <a:lnT>
                      <a:noFill/>
                    </a:lnT>
                    <a:lnB>
                      <a:noFill/>
                    </a:lnB>
                    <a:noFill/>
                  </a:tcPr>
                </a:tc>
                <a:tc>
                  <a:txBody>
                    <a:bodyPr/>
                    <a:lstStyle/>
                    <a:p>
                      <a:pPr>
                        <a:buNone/>
                      </a:pPr>
                      <a:r>
                        <a:rPr lang="en-US"/>
                        <a:t>2023</a:t>
                      </a:r>
                    </a:p>
                  </a:txBody>
                  <a:tcPr anchor="ctr">
                    <a:lnL>
                      <a:noFill/>
                    </a:lnL>
                    <a:lnR>
                      <a:noFill/>
                    </a:lnR>
                    <a:lnT>
                      <a:noFill/>
                    </a:lnT>
                    <a:lnB>
                      <a:noFill/>
                    </a:lnB>
                    <a:noFill/>
                  </a:tcPr>
                </a:tc>
                <a:tc>
                  <a:txBody>
                    <a:bodyPr/>
                    <a:lstStyle/>
                    <a:p>
                      <a:pPr>
                        <a:buNone/>
                      </a:pPr>
                      <a:r>
                        <a:rPr lang="en-US"/>
                        <a:t>85</a:t>
                      </a:r>
                    </a:p>
                  </a:txBody>
                  <a:tcPr anchor="ctr">
                    <a:lnL>
                      <a:noFill/>
                    </a:lnL>
                    <a:lnR>
                      <a:noFill/>
                    </a:lnR>
                    <a:lnT>
                      <a:noFill/>
                    </a:lnT>
                    <a:lnB>
                      <a:noFill/>
                    </a:lnB>
                    <a:noFill/>
                  </a:tcPr>
                </a:tc>
                <a:extLst>
                  <a:ext uri="{0D108BD9-81ED-4DB2-BD59-A6C34878D82A}">
                    <a16:rowId xmlns:a16="http://schemas.microsoft.com/office/drawing/2014/main" val="4172574478"/>
                  </a:ext>
                </a:extLst>
              </a:tr>
              <a:tr h="0">
                <a:tc>
                  <a:txBody>
                    <a:bodyPr/>
                    <a:lstStyle/>
                    <a:p>
                      <a:pPr>
                        <a:buNone/>
                      </a:pPr>
                      <a:r>
                        <a:rPr lang="en-US"/>
                        <a:t>Ali</a:t>
                      </a:r>
                    </a:p>
                  </a:txBody>
                  <a:tcPr anchor="ctr">
                    <a:lnL>
                      <a:noFill/>
                    </a:lnL>
                    <a:lnR>
                      <a:noFill/>
                    </a:lnR>
                    <a:lnT>
                      <a:noFill/>
                    </a:lnT>
                    <a:lnB>
                      <a:noFill/>
                    </a:lnB>
                    <a:noFill/>
                  </a:tcPr>
                </a:tc>
                <a:tc>
                  <a:txBody>
                    <a:bodyPr/>
                    <a:lstStyle/>
                    <a:p>
                      <a:pPr>
                        <a:buNone/>
                      </a:pPr>
                      <a:r>
                        <a:rPr lang="en-US"/>
                        <a:t>Math</a:t>
                      </a:r>
                    </a:p>
                  </a:txBody>
                  <a:tcPr anchor="ctr">
                    <a:lnL>
                      <a:noFill/>
                    </a:lnL>
                    <a:lnR>
                      <a:noFill/>
                    </a:lnR>
                    <a:lnT>
                      <a:noFill/>
                    </a:lnT>
                    <a:lnB>
                      <a:noFill/>
                    </a:lnB>
                    <a:noFill/>
                  </a:tcPr>
                </a:tc>
                <a:tc>
                  <a:txBody>
                    <a:bodyPr/>
                    <a:lstStyle/>
                    <a:p>
                      <a:pPr>
                        <a:buNone/>
                      </a:pPr>
                      <a:r>
                        <a:rPr lang="en-US"/>
                        <a:t>2024</a:t>
                      </a:r>
                    </a:p>
                  </a:txBody>
                  <a:tcPr anchor="ctr">
                    <a:lnL>
                      <a:noFill/>
                    </a:lnL>
                    <a:lnR>
                      <a:noFill/>
                    </a:lnR>
                    <a:lnT>
                      <a:noFill/>
                    </a:lnT>
                    <a:lnB>
                      <a:noFill/>
                    </a:lnB>
                    <a:noFill/>
                  </a:tcPr>
                </a:tc>
                <a:tc>
                  <a:txBody>
                    <a:bodyPr/>
                    <a:lstStyle/>
                    <a:p>
                      <a:pPr>
                        <a:buNone/>
                      </a:pPr>
                      <a:r>
                        <a:rPr lang="en-US"/>
                        <a:t>90</a:t>
                      </a:r>
                    </a:p>
                  </a:txBody>
                  <a:tcPr anchor="ctr">
                    <a:lnL>
                      <a:noFill/>
                    </a:lnL>
                    <a:lnR>
                      <a:noFill/>
                    </a:lnR>
                    <a:lnT>
                      <a:noFill/>
                    </a:lnT>
                    <a:lnB>
                      <a:noFill/>
                    </a:lnB>
                    <a:noFill/>
                  </a:tcPr>
                </a:tc>
                <a:extLst>
                  <a:ext uri="{0D108BD9-81ED-4DB2-BD59-A6C34878D82A}">
                    <a16:rowId xmlns:a16="http://schemas.microsoft.com/office/drawing/2014/main" val="1370241718"/>
                  </a:ext>
                </a:extLst>
              </a:tr>
              <a:tr h="0">
                <a:tc>
                  <a:txBody>
                    <a:bodyPr/>
                    <a:lstStyle/>
                    <a:p>
                      <a:pPr>
                        <a:buNone/>
                      </a:pPr>
                      <a:r>
                        <a:rPr lang="en-US"/>
                        <a:t>Sara</a:t>
                      </a:r>
                    </a:p>
                  </a:txBody>
                  <a:tcPr anchor="ctr">
                    <a:lnL>
                      <a:noFill/>
                    </a:lnL>
                    <a:lnR>
                      <a:noFill/>
                    </a:lnR>
                    <a:lnT>
                      <a:noFill/>
                    </a:lnT>
                    <a:lnB>
                      <a:noFill/>
                    </a:lnB>
                    <a:noFill/>
                  </a:tcPr>
                </a:tc>
                <a:tc>
                  <a:txBody>
                    <a:bodyPr/>
                    <a:lstStyle/>
                    <a:p>
                      <a:pPr>
                        <a:buNone/>
                      </a:pPr>
                      <a:r>
                        <a:rPr lang="en-US" dirty="0"/>
                        <a:t>Science</a:t>
                      </a:r>
                    </a:p>
                  </a:txBody>
                  <a:tcPr anchor="ctr">
                    <a:lnL>
                      <a:noFill/>
                    </a:lnL>
                    <a:lnR>
                      <a:noFill/>
                    </a:lnR>
                    <a:lnT>
                      <a:noFill/>
                    </a:lnT>
                    <a:lnB>
                      <a:noFill/>
                    </a:lnB>
                    <a:noFill/>
                  </a:tcPr>
                </a:tc>
                <a:tc>
                  <a:txBody>
                    <a:bodyPr/>
                    <a:lstStyle/>
                    <a:p>
                      <a:pPr>
                        <a:buNone/>
                      </a:pPr>
                      <a:r>
                        <a:rPr lang="en-US" dirty="0"/>
                        <a:t>2023</a:t>
                      </a:r>
                    </a:p>
                  </a:txBody>
                  <a:tcPr anchor="ctr">
                    <a:lnL>
                      <a:noFill/>
                    </a:lnL>
                    <a:lnR>
                      <a:noFill/>
                    </a:lnR>
                    <a:lnT>
                      <a:noFill/>
                    </a:lnT>
                    <a:lnB>
                      <a:noFill/>
                    </a:lnB>
                    <a:noFill/>
                  </a:tcPr>
                </a:tc>
                <a:tc>
                  <a:txBody>
                    <a:bodyPr/>
                    <a:lstStyle/>
                    <a:p>
                      <a:pPr>
                        <a:buNone/>
                      </a:pPr>
                      <a:r>
                        <a:rPr lang="en-US"/>
                        <a:t>84</a:t>
                      </a:r>
                    </a:p>
                  </a:txBody>
                  <a:tcPr anchor="ctr">
                    <a:lnL>
                      <a:noFill/>
                    </a:lnL>
                    <a:lnR>
                      <a:noFill/>
                    </a:lnR>
                    <a:lnT>
                      <a:noFill/>
                    </a:lnT>
                    <a:lnB>
                      <a:noFill/>
                    </a:lnB>
                    <a:noFill/>
                  </a:tcPr>
                </a:tc>
                <a:extLst>
                  <a:ext uri="{0D108BD9-81ED-4DB2-BD59-A6C34878D82A}">
                    <a16:rowId xmlns:a16="http://schemas.microsoft.com/office/drawing/2014/main" val="2620684523"/>
                  </a:ext>
                </a:extLst>
              </a:tr>
              <a:tr h="0">
                <a:tc>
                  <a:txBody>
                    <a:bodyPr/>
                    <a:lstStyle/>
                    <a:p>
                      <a:pPr>
                        <a:buNone/>
                      </a:pPr>
                      <a:r>
                        <a:rPr lang="en-US"/>
                        <a:t>Sara</a:t>
                      </a:r>
                    </a:p>
                  </a:txBody>
                  <a:tcPr anchor="ctr">
                    <a:lnL>
                      <a:noFill/>
                    </a:lnL>
                    <a:lnR>
                      <a:noFill/>
                    </a:lnR>
                    <a:lnT>
                      <a:noFill/>
                    </a:lnT>
                    <a:lnB>
                      <a:noFill/>
                    </a:lnB>
                    <a:noFill/>
                  </a:tcPr>
                </a:tc>
                <a:tc>
                  <a:txBody>
                    <a:bodyPr/>
                    <a:lstStyle/>
                    <a:p>
                      <a:pPr>
                        <a:buNone/>
                      </a:pPr>
                      <a:r>
                        <a:rPr lang="en-US"/>
                        <a:t>Science</a:t>
                      </a:r>
                    </a:p>
                  </a:txBody>
                  <a:tcPr anchor="ctr">
                    <a:lnL>
                      <a:noFill/>
                    </a:lnL>
                    <a:lnR>
                      <a:noFill/>
                    </a:lnR>
                    <a:lnT>
                      <a:noFill/>
                    </a:lnT>
                    <a:lnB>
                      <a:noFill/>
                    </a:lnB>
                    <a:noFill/>
                  </a:tcPr>
                </a:tc>
                <a:tc>
                  <a:txBody>
                    <a:bodyPr/>
                    <a:lstStyle/>
                    <a:p>
                      <a:pPr>
                        <a:buNone/>
                      </a:pPr>
                      <a:r>
                        <a:rPr lang="en-US"/>
                        <a:t>2024</a:t>
                      </a:r>
                    </a:p>
                  </a:txBody>
                  <a:tcPr anchor="ctr">
                    <a:lnL>
                      <a:noFill/>
                    </a:lnL>
                    <a:lnR>
                      <a:noFill/>
                    </a:lnR>
                    <a:lnT>
                      <a:noFill/>
                    </a:lnT>
                    <a:lnB>
                      <a:noFill/>
                    </a:lnB>
                    <a:noFill/>
                  </a:tcPr>
                </a:tc>
                <a:tc>
                  <a:txBody>
                    <a:bodyPr/>
                    <a:lstStyle/>
                    <a:p>
                      <a:pPr>
                        <a:buNone/>
                      </a:pPr>
                      <a:r>
                        <a:rPr lang="en-US" dirty="0"/>
                        <a:t>87</a:t>
                      </a:r>
                    </a:p>
                  </a:txBody>
                  <a:tcPr anchor="ctr">
                    <a:lnL>
                      <a:noFill/>
                    </a:lnL>
                    <a:lnR>
                      <a:noFill/>
                    </a:lnR>
                    <a:lnT>
                      <a:noFill/>
                    </a:lnT>
                    <a:lnB>
                      <a:noFill/>
                    </a:lnB>
                    <a:noFill/>
                  </a:tcPr>
                </a:tc>
                <a:extLst>
                  <a:ext uri="{0D108BD9-81ED-4DB2-BD59-A6C34878D82A}">
                    <a16:rowId xmlns:a16="http://schemas.microsoft.com/office/drawing/2014/main" val="3179307556"/>
                  </a:ext>
                </a:extLst>
              </a:tr>
            </a:tbl>
          </a:graphicData>
        </a:graphic>
      </p:graphicFrame>
      <p:sp>
        <p:nvSpPr>
          <p:cNvPr id="11" name="Content Placeholder 2">
            <a:extLst>
              <a:ext uri="{FF2B5EF4-FFF2-40B4-BE49-F238E27FC236}">
                <a16:creationId xmlns:a16="http://schemas.microsoft.com/office/drawing/2014/main" id="{FE6FCBD5-13D9-FC54-E6EE-C9711CCE3F13}"/>
              </a:ext>
            </a:extLst>
          </p:cNvPr>
          <p:cNvSpPr txBox="1">
            <a:spLocks/>
          </p:cNvSpPr>
          <p:nvPr/>
        </p:nvSpPr>
        <p:spPr>
          <a:xfrm>
            <a:off x="349170" y="2494498"/>
            <a:ext cx="11493660" cy="10352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t>Long Data</a:t>
            </a:r>
            <a:endParaRPr lang="en-US" dirty="0"/>
          </a:p>
        </p:txBody>
      </p:sp>
    </p:spTree>
    <p:extLst>
      <p:ext uri="{BB962C8B-B14F-4D97-AF65-F5344CB8AC3E}">
        <p14:creationId xmlns:p14="http://schemas.microsoft.com/office/powerpoint/2010/main" val="25558013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59C902-53A9-CD60-C31D-BDF033018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10395-6189-B33D-8A61-4D1DFBD402F0}"/>
              </a:ext>
            </a:extLst>
          </p:cNvPr>
          <p:cNvSpPr>
            <a:spLocks noGrp="1"/>
          </p:cNvSpPr>
          <p:nvPr>
            <p:ph type="title"/>
          </p:nvPr>
        </p:nvSpPr>
        <p:spPr>
          <a:xfrm>
            <a:off x="481013" y="3752849"/>
            <a:ext cx="3290887" cy="2452687"/>
          </a:xfrm>
        </p:spPr>
        <p:txBody>
          <a:bodyPr anchor="ctr">
            <a:normAutofit/>
          </a:bodyPr>
          <a:lstStyle/>
          <a:p>
            <a:r>
              <a:rPr lang="en-US" sz="3600"/>
              <a:t>Complex Datasets</a:t>
            </a:r>
          </a:p>
        </p:txBody>
      </p:sp>
      <p:pic>
        <p:nvPicPr>
          <p:cNvPr id="4098" name="Picture 2" descr="I didn't know these Excel functions existed, but now I can't live without  them">
            <a:extLst>
              <a:ext uri="{FF2B5EF4-FFF2-40B4-BE49-F238E27FC236}">
                <a16:creationId xmlns:a16="http://schemas.microsoft.com/office/drawing/2014/main" id="{4D9251FA-5B83-E22A-A6F1-81716026F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592" b="29302"/>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81405B-9503-025A-80DD-8F80A456636B}"/>
              </a:ext>
            </a:extLst>
          </p:cNvPr>
          <p:cNvSpPr>
            <a:spLocks noGrp="1"/>
          </p:cNvSpPr>
          <p:nvPr>
            <p:ph idx="1"/>
          </p:nvPr>
        </p:nvSpPr>
        <p:spPr>
          <a:xfrm>
            <a:off x="4223982" y="3752850"/>
            <a:ext cx="7485413" cy="2452687"/>
          </a:xfrm>
        </p:spPr>
        <p:txBody>
          <a:bodyPr anchor="ctr">
            <a:normAutofit/>
          </a:bodyPr>
          <a:lstStyle/>
          <a:p>
            <a:r>
              <a:rPr lang="en-US" sz="2400" dirty="0"/>
              <a:t>A </a:t>
            </a:r>
            <a:r>
              <a:rPr lang="en-US" sz="2400" i="1" dirty="0"/>
              <a:t>complex data set</a:t>
            </a:r>
            <a:r>
              <a:rPr lang="en-US" sz="2400" dirty="0"/>
              <a:t> is a collection of data that goes beyond simple tabular values (like rows and columns in Excel). These sets are usually large, varied, interconnected, and may include multiple data formats or structures. They often require specialized tools or techniques for storage, processing, and analysis.</a:t>
            </a:r>
          </a:p>
        </p:txBody>
      </p:sp>
      <p:sp>
        <p:nvSpPr>
          <p:cNvPr id="4" name="Slide Number Placeholder 3">
            <a:extLst>
              <a:ext uri="{FF2B5EF4-FFF2-40B4-BE49-F238E27FC236}">
                <a16:creationId xmlns:a16="http://schemas.microsoft.com/office/drawing/2014/main" id="{6863CF3E-FF70-6650-11A9-243A32284199}"/>
              </a:ext>
            </a:extLst>
          </p:cNvPr>
          <p:cNvSpPr>
            <a:spLocks noGrp="1"/>
          </p:cNvSpPr>
          <p:nvPr>
            <p:ph type="sldNum" sz="quarter" idx="12"/>
          </p:nvPr>
        </p:nvSpPr>
        <p:spPr>
          <a:xfrm>
            <a:off x="8864600" y="6356350"/>
            <a:ext cx="2743200" cy="365125"/>
          </a:xfrm>
        </p:spPr>
        <p:txBody>
          <a:bodyPr>
            <a:normAutofit/>
          </a:bodyPr>
          <a:lstStyle/>
          <a:p>
            <a:pPr>
              <a:spcAft>
                <a:spcPts val="600"/>
              </a:spcAft>
            </a:pPr>
            <a:fld id="{48F63A3B-78C7-47BE-AE5E-E10140E04643}" type="slidenum">
              <a:rPr lang="en-US">
                <a:solidFill>
                  <a:schemeClr val="tx1">
                    <a:lumMod val="75000"/>
                    <a:lumOff val="25000"/>
                  </a:schemeClr>
                </a:solidFill>
              </a:rPr>
              <a:pPr>
                <a:spcAft>
                  <a:spcPts val="600"/>
                </a:spcAft>
              </a:pPr>
              <a:t>16</a:t>
            </a:fld>
            <a:endParaRPr lang="en-US">
              <a:solidFill>
                <a:schemeClr val="tx1">
                  <a:lumMod val="75000"/>
                  <a:lumOff val="25000"/>
                </a:schemeClr>
              </a:solidFill>
            </a:endParaRPr>
          </a:p>
        </p:txBody>
      </p:sp>
    </p:spTree>
    <p:extLst>
      <p:ext uri="{BB962C8B-B14F-4D97-AF65-F5344CB8AC3E}">
        <p14:creationId xmlns:p14="http://schemas.microsoft.com/office/powerpoint/2010/main" val="13404692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a:extLst>
            <a:ext uri="{FF2B5EF4-FFF2-40B4-BE49-F238E27FC236}">
              <a16:creationId xmlns:a16="http://schemas.microsoft.com/office/drawing/2014/main" id="{5F090264-7916-5CC8-B20D-66A391883D9B}"/>
            </a:ext>
          </a:extLst>
        </p:cNvPr>
        <p:cNvGrpSpPr/>
        <p:nvPr/>
      </p:nvGrpSpPr>
      <p:grpSpPr>
        <a:xfrm>
          <a:off x="0" y="0"/>
          <a:ext cx="0" cy="0"/>
          <a:chOff x="0" y="0"/>
          <a:chExt cx="0" cy="0"/>
        </a:xfrm>
      </p:grpSpPr>
      <p:sp>
        <p:nvSpPr>
          <p:cNvPr id="3088" name="Rectangle: Rounded Corners 3078">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FAC86-DAB3-6CB1-0FF4-9769A2C702C7}"/>
              </a:ext>
            </a:extLst>
          </p:cNvPr>
          <p:cNvSpPr>
            <a:spLocks noGrp="1"/>
          </p:cNvSpPr>
          <p:nvPr>
            <p:ph type="title"/>
          </p:nvPr>
        </p:nvSpPr>
        <p:spPr>
          <a:xfrm>
            <a:off x="640080" y="640080"/>
            <a:ext cx="2752354" cy="2709275"/>
          </a:xfrm>
          <a:prstGeom prst="rect">
            <a:avLst/>
          </a:prstGeom>
          <a:solidFill>
            <a:srgbClr val="61594B"/>
          </a:solidFill>
          <a:ln>
            <a:solidFill>
              <a:srgbClr val="61594B"/>
            </a:solidFill>
          </a:ln>
        </p:spPr>
        <p:txBody>
          <a:bodyPr vert="horz" lIns="91440" tIns="45720" rIns="91440" bIns="45720" rtlCol="0" anchor="ctr">
            <a:normAutofit/>
          </a:bodyPr>
          <a:lstStyle/>
          <a:p>
            <a:pPr algn="ctr"/>
            <a:r>
              <a:rPr lang="en-US" sz="2800" kern="1200">
                <a:solidFill>
                  <a:srgbClr val="FFFFFF"/>
                </a:solidFill>
                <a:latin typeface="+mj-lt"/>
                <a:ea typeface="+mj-ea"/>
                <a:cs typeface="+mj-cs"/>
              </a:rPr>
              <a:t>Visualizing Complex Datasets</a:t>
            </a:r>
          </a:p>
        </p:txBody>
      </p:sp>
      <p:pic>
        <p:nvPicPr>
          <p:cNvPr id="3074" name="Picture 2" descr="Strategies For Handling Large And Complex Data Sets - FasterCapital">
            <a:extLst>
              <a:ext uri="{FF2B5EF4-FFF2-40B4-BE49-F238E27FC236}">
                <a16:creationId xmlns:a16="http://schemas.microsoft.com/office/drawing/2014/main" id="{7E7A4B7A-7CF6-012B-1A9A-C0483C9652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89180" y="1265727"/>
            <a:ext cx="8247048" cy="46389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79F88EE-A227-C905-FFB3-3C131EC499D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8F63A3B-78C7-47BE-AE5E-E10140E04643}" type="slidenum">
              <a:rPr lang="en-US">
                <a:solidFill>
                  <a:schemeClr val="tx1">
                    <a:lumMod val="75000"/>
                    <a:lumOff val="25000"/>
                  </a:schemeClr>
                </a:solidFill>
              </a:rPr>
              <a:pPr>
                <a:spcAft>
                  <a:spcPts val="600"/>
                </a:spcAft>
              </a:pPr>
              <a:t>17</a:t>
            </a:fld>
            <a:endParaRPr lang="en-US">
              <a:solidFill>
                <a:schemeClr val="tx1">
                  <a:lumMod val="75000"/>
                  <a:lumOff val="25000"/>
                </a:schemeClr>
              </a:solidFill>
            </a:endParaRPr>
          </a:p>
        </p:txBody>
      </p:sp>
    </p:spTree>
    <p:extLst>
      <p:ext uri="{BB962C8B-B14F-4D97-AF65-F5344CB8AC3E}">
        <p14:creationId xmlns:p14="http://schemas.microsoft.com/office/powerpoint/2010/main" val="340017802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CEAF79-9133-C22E-B503-C7FD8594D716}"/>
            </a:ext>
          </a:extLst>
        </p:cNvPr>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Freeform: Shape 616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63" name="Right Triangle 616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5" name="Rectangle 616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2FA0F-620C-C960-692B-C5140FC5E860}"/>
              </a:ext>
            </a:extLst>
          </p:cNvPr>
          <p:cNvSpPr>
            <a:spLocks noGrp="1"/>
          </p:cNvSpPr>
          <p:nvPr>
            <p:ph type="title"/>
          </p:nvPr>
        </p:nvSpPr>
        <p:spPr>
          <a:xfrm>
            <a:off x="8029293" y="806364"/>
            <a:ext cx="3354636" cy="2847413"/>
          </a:xfrm>
          <a:prstGeom prst="rect">
            <a:avLst/>
          </a:prstGeom>
        </p:spPr>
        <p:txBody>
          <a:bodyPr vert="horz" lIns="91440" tIns="45720" rIns="91440" bIns="45720" rtlCol="0" anchor="b">
            <a:normAutofit/>
          </a:bodyPr>
          <a:lstStyle/>
          <a:p>
            <a:r>
              <a:rPr lang="en-US" sz="6000" kern="1200">
                <a:solidFill>
                  <a:schemeClr val="tx1"/>
                </a:solidFill>
                <a:latin typeface="+mj-lt"/>
                <a:ea typeface="+mj-ea"/>
                <a:cs typeface="+mj-cs"/>
              </a:rPr>
              <a:t>Network Graphs</a:t>
            </a:r>
          </a:p>
        </p:txBody>
      </p:sp>
      <p:pic>
        <p:nvPicPr>
          <p:cNvPr id="6146" name="Picture 2" descr="How to Make Power BI Network Charts Step-By-Step">
            <a:extLst>
              <a:ext uri="{FF2B5EF4-FFF2-40B4-BE49-F238E27FC236}">
                <a16:creationId xmlns:a16="http://schemas.microsoft.com/office/drawing/2014/main" id="{DEE734F0-ECBC-0277-4BD0-A9CCF6821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5" r="10644" b="4"/>
          <a:stretch>
            <a:fillRect/>
          </a:stretch>
        </p:blipFill>
        <p:spPr bwMode="auto">
          <a:xfrm>
            <a:off x="608835" y="945008"/>
            <a:ext cx="6980082" cy="49504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BA2A665-D3AF-217A-ED7B-28F6D3B48E58}"/>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defRPr/>
            </a:pPr>
            <a:fld id="{48F63A3B-78C7-47BE-AE5E-E10140E04643}" type="slidenum">
              <a:rPr lang="en-US" sz="6600">
                <a:solidFill>
                  <a:srgbClr val="FFFFFF"/>
                </a:solidFill>
              </a:rPr>
              <a:pPr>
                <a:lnSpc>
                  <a:spcPct val="90000"/>
                </a:lnSpc>
                <a:spcAft>
                  <a:spcPts val="600"/>
                </a:spcAft>
                <a:defRPr/>
              </a:pPr>
              <a:t>18</a:t>
            </a:fld>
            <a:endParaRPr lang="en-US" sz="6600">
              <a:solidFill>
                <a:srgbClr val="FFFFFF"/>
              </a:solidFill>
            </a:endParaRPr>
          </a:p>
        </p:txBody>
      </p:sp>
    </p:spTree>
    <p:extLst>
      <p:ext uri="{BB962C8B-B14F-4D97-AF65-F5344CB8AC3E}">
        <p14:creationId xmlns:p14="http://schemas.microsoft.com/office/powerpoint/2010/main" val="28181414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AF621F-1F89-755D-7C52-CE6C955B72D1}"/>
            </a:ext>
          </a:extLst>
        </p:cNvPr>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ow to Read a Heatmap: A Comprehensive Guide | Mouseflow">
            <a:extLst>
              <a:ext uri="{FF2B5EF4-FFF2-40B4-BE49-F238E27FC236}">
                <a16:creationId xmlns:a16="http://schemas.microsoft.com/office/drawing/2014/main" id="{86FD177B-C537-A52D-B518-B2EDBC3CE5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675" y="733743"/>
            <a:ext cx="6589537" cy="5386946"/>
          </a:xfrm>
          <a:prstGeom prst="rect">
            <a:avLst/>
          </a:prstGeom>
          <a:noFill/>
          <a:extLst>
            <a:ext uri="{909E8E84-426E-40DD-AFC4-6F175D3DCCD1}">
              <a14:hiddenFill xmlns:a14="http://schemas.microsoft.com/office/drawing/2010/main">
                <a:solidFill>
                  <a:srgbClr val="FFFFFF"/>
                </a:solidFill>
              </a14:hiddenFill>
            </a:ext>
          </a:extLst>
        </p:spPr>
      </p:pic>
      <p:sp>
        <p:nvSpPr>
          <p:cNvPr id="8201" name="Right Triangle 820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3" name="Rectangle 820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ED5B6-42C9-47A7-CB92-D3474AAA44FF}"/>
              </a:ext>
            </a:extLst>
          </p:cNvPr>
          <p:cNvSpPr>
            <a:spLocks noGrp="1"/>
          </p:cNvSpPr>
          <p:nvPr>
            <p:ph type="title"/>
          </p:nvPr>
        </p:nvSpPr>
        <p:spPr>
          <a:xfrm>
            <a:off x="8052497" y="1056640"/>
            <a:ext cx="3197660" cy="3125746"/>
          </a:xfrm>
          <a:prstGeom prst="rect">
            <a:avLst/>
          </a:prstGeom>
        </p:spPr>
        <p:txBody>
          <a:bodyPr vert="horz" lIns="91440" tIns="45720" rIns="91440" bIns="45720" rtlCol="0" anchor="b">
            <a:normAutofit/>
          </a:bodyPr>
          <a:lstStyle/>
          <a:p>
            <a:r>
              <a:rPr lang="en-US" sz="7200" kern="1200">
                <a:solidFill>
                  <a:schemeClr val="tx1"/>
                </a:solidFill>
                <a:latin typeface="+mj-lt"/>
                <a:ea typeface="+mj-ea"/>
                <a:cs typeface="+mj-cs"/>
              </a:rPr>
              <a:t>Heat Map</a:t>
            </a:r>
          </a:p>
        </p:txBody>
      </p:sp>
      <p:sp>
        <p:nvSpPr>
          <p:cNvPr id="4" name="Slide Number Placeholder 3">
            <a:extLst>
              <a:ext uri="{FF2B5EF4-FFF2-40B4-BE49-F238E27FC236}">
                <a16:creationId xmlns:a16="http://schemas.microsoft.com/office/drawing/2014/main" id="{FFA4E4F3-4EDF-87EC-4D79-A6EDC27E1ADB}"/>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defRPr/>
            </a:pPr>
            <a:fld id="{48F63A3B-78C7-47BE-AE5E-E10140E04643}" type="slidenum">
              <a:rPr lang="en-US" sz="6600">
                <a:solidFill>
                  <a:srgbClr val="FFFFFF"/>
                </a:solidFill>
              </a:rPr>
              <a:pPr>
                <a:lnSpc>
                  <a:spcPct val="90000"/>
                </a:lnSpc>
                <a:spcAft>
                  <a:spcPts val="600"/>
                </a:spcAft>
                <a:defRPr/>
              </a:pPr>
              <a:t>19</a:t>
            </a:fld>
            <a:endParaRPr lang="en-US" sz="6600">
              <a:solidFill>
                <a:srgbClr val="FFFFFF"/>
              </a:solidFill>
            </a:endParaRPr>
          </a:p>
        </p:txBody>
      </p:sp>
    </p:spTree>
    <p:extLst>
      <p:ext uri="{BB962C8B-B14F-4D97-AF65-F5344CB8AC3E}">
        <p14:creationId xmlns:p14="http://schemas.microsoft.com/office/powerpoint/2010/main" val="17404935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CF7E73-9A50-8576-894B-978332453C29}"/>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298904-E104-DBB3-A762-EE438D30C4A5}"/>
              </a:ext>
            </a:extLst>
          </p:cNvPr>
          <p:cNvSpPr>
            <a:spLocks noGrp="1"/>
          </p:cNvSpPr>
          <p:nvPr>
            <p:ph type="title"/>
          </p:nvPr>
        </p:nvSpPr>
        <p:spPr>
          <a:xfrm>
            <a:off x="1137038" y="609597"/>
            <a:ext cx="9770022" cy="1330841"/>
          </a:xfrm>
        </p:spPr>
        <p:txBody>
          <a:bodyPr>
            <a:normAutofit/>
          </a:bodyPr>
          <a:lstStyle/>
          <a:p>
            <a:r>
              <a:rPr lang="en-US"/>
              <a:t>Table of Contents</a:t>
            </a:r>
            <a:endParaRPr lang="en-US" dirty="0"/>
          </a:p>
        </p:txBody>
      </p:sp>
      <p:sp>
        <p:nvSpPr>
          <p:cNvPr id="57" name="Freeform: Shape 56">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Head with Gears">
            <a:extLst>
              <a:ext uri="{FF2B5EF4-FFF2-40B4-BE49-F238E27FC236}">
                <a16:creationId xmlns:a16="http://schemas.microsoft.com/office/drawing/2014/main" id="{A5C6769B-818D-C44F-C3A4-0E64F79966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1362" y="2308377"/>
            <a:ext cx="3482910" cy="3482910"/>
          </a:xfrm>
          <a:prstGeom prst="rect">
            <a:avLst/>
          </a:prstGeom>
        </p:spPr>
      </p:pic>
      <p:sp>
        <p:nvSpPr>
          <p:cNvPr id="3" name="Slide Number Placeholder 2">
            <a:extLst>
              <a:ext uri="{FF2B5EF4-FFF2-40B4-BE49-F238E27FC236}">
                <a16:creationId xmlns:a16="http://schemas.microsoft.com/office/drawing/2014/main" id="{542218D2-8877-5A1E-563B-3C5BD6305080}"/>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sz="1000"/>
              <a:pPr>
                <a:spcAft>
                  <a:spcPts val="600"/>
                </a:spcAft>
              </a:pPr>
              <a:t>2</a:t>
            </a:fld>
            <a:endParaRPr lang="en-US" sz="1000"/>
          </a:p>
        </p:txBody>
      </p:sp>
      <p:sp>
        <p:nvSpPr>
          <p:cNvPr id="59"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8" name="Content Placeholder 2">
            <a:extLst>
              <a:ext uri="{FF2B5EF4-FFF2-40B4-BE49-F238E27FC236}">
                <a16:creationId xmlns:a16="http://schemas.microsoft.com/office/drawing/2014/main" id="{668D295A-29A5-012F-8559-8CFDD1F1EF9A}"/>
              </a:ext>
            </a:extLst>
          </p:cNvPr>
          <p:cNvGraphicFramePr>
            <a:graphicFrameLocks noGrp="1"/>
          </p:cNvGraphicFramePr>
          <p:nvPr>
            <p:ph idx="1"/>
            <p:extLst>
              <p:ext uri="{D42A27DB-BD31-4B8C-83A1-F6EECF244321}">
                <p14:modId xmlns:p14="http://schemas.microsoft.com/office/powerpoint/2010/main" val="1587059858"/>
              </p:ext>
            </p:extLst>
          </p:nvPr>
        </p:nvGraphicFramePr>
        <p:xfrm>
          <a:off x="1137038" y="1882699"/>
          <a:ext cx="5950970" cy="3908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94892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529B9D-AA16-4DA7-6A75-77EE236B0D4B}"/>
            </a:ext>
          </a:extLst>
        </p:cNvPr>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reate a treemap chart in Office - Microsoft Support">
            <a:extLst>
              <a:ext uri="{FF2B5EF4-FFF2-40B4-BE49-F238E27FC236}">
                <a16:creationId xmlns:a16="http://schemas.microsoft.com/office/drawing/2014/main" id="{934A89E9-71BE-A8D3-32B7-7C1CD1BFB9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1446" y="623275"/>
            <a:ext cx="6129995" cy="5607882"/>
          </a:xfrm>
          <a:prstGeom prst="rect">
            <a:avLst/>
          </a:prstGeom>
          <a:noFill/>
          <a:extLst>
            <a:ext uri="{909E8E84-426E-40DD-AFC4-6F175D3DCCD1}">
              <a14:hiddenFill xmlns:a14="http://schemas.microsoft.com/office/drawing/2010/main">
                <a:solidFill>
                  <a:srgbClr val="FFFFFF"/>
                </a:solidFill>
              </a14:hiddenFill>
            </a:ext>
          </a:extLst>
        </p:spPr>
      </p:pic>
      <p:sp>
        <p:nvSpPr>
          <p:cNvPr id="10249" name="Right Triangle 1024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1" name="Rectangle 1025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6C24F-492C-12C8-9902-2C3A0FD355BC}"/>
              </a:ext>
            </a:extLst>
          </p:cNvPr>
          <p:cNvSpPr>
            <a:spLocks noGrp="1"/>
          </p:cNvSpPr>
          <p:nvPr>
            <p:ph type="title"/>
          </p:nvPr>
        </p:nvSpPr>
        <p:spPr>
          <a:xfrm>
            <a:off x="8052497" y="1056640"/>
            <a:ext cx="3197660" cy="3125746"/>
          </a:xfrm>
          <a:prstGeom prst="rect">
            <a:avLst/>
          </a:prstGeom>
        </p:spPr>
        <p:txBody>
          <a:bodyPr vert="horz" lIns="91440" tIns="45720" rIns="91440" bIns="45720" rtlCol="0" anchor="b">
            <a:normAutofit/>
          </a:bodyPr>
          <a:lstStyle/>
          <a:p>
            <a:r>
              <a:rPr lang="en-US" sz="7200" kern="1200" dirty="0">
                <a:solidFill>
                  <a:schemeClr val="tx1"/>
                </a:solidFill>
                <a:latin typeface="+mj-lt"/>
                <a:ea typeface="+mj-ea"/>
                <a:cs typeface="+mj-cs"/>
              </a:rPr>
              <a:t>Tree Map</a:t>
            </a:r>
          </a:p>
        </p:txBody>
      </p:sp>
      <p:sp>
        <p:nvSpPr>
          <p:cNvPr id="4" name="Slide Number Placeholder 3">
            <a:extLst>
              <a:ext uri="{FF2B5EF4-FFF2-40B4-BE49-F238E27FC236}">
                <a16:creationId xmlns:a16="http://schemas.microsoft.com/office/drawing/2014/main" id="{A7C31E43-9C4F-C71D-D5C9-C3842F2F9362}"/>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defRPr/>
            </a:pPr>
            <a:fld id="{48F63A3B-78C7-47BE-AE5E-E10140E04643}" type="slidenum">
              <a:rPr lang="en-US" sz="6600">
                <a:solidFill>
                  <a:srgbClr val="FFFFFF"/>
                </a:solidFill>
              </a:rPr>
              <a:pPr>
                <a:lnSpc>
                  <a:spcPct val="90000"/>
                </a:lnSpc>
                <a:spcAft>
                  <a:spcPts val="600"/>
                </a:spcAft>
                <a:defRPr/>
              </a:pPr>
              <a:t>20</a:t>
            </a:fld>
            <a:endParaRPr lang="en-US" sz="6600">
              <a:solidFill>
                <a:srgbClr val="FFFFFF"/>
              </a:solidFill>
            </a:endParaRPr>
          </a:p>
        </p:txBody>
      </p:sp>
    </p:spTree>
    <p:extLst>
      <p:ext uri="{BB962C8B-B14F-4D97-AF65-F5344CB8AC3E}">
        <p14:creationId xmlns:p14="http://schemas.microsoft.com/office/powerpoint/2010/main" val="13333560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957C3F-20C1-291F-7314-F0596FEE8F42}"/>
            </a:ext>
          </a:extLst>
        </p:cNvPr>
        <p:cNvGrpSpPr/>
        <p:nvPr/>
      </p:nvGrpSpPr>
      <p:grpSpPr>
        <a:xfrm>
          <a:off x="0" y="0"/>
          <a:ext cx="0" cy="0"/>
          <a:chOff x="0" y="0"/>
          <a:chExt cx="0" cy="0"/>
        </a:xfrm>
      </p:grpSpPr>
      <p:sp useBgFill="1">
        <p:nvSpPr>
          <p:cNvPr id="12304" name="Rectangle 12303">
            <a:extLst>
              <a:ext uri="{FF2B5EF4-FFF2-40B4-BE49-F238E27FC236}">
                <a16:creationId xmlns:a16="http://schemas.microsoft.com/office/drawing/2014/main" id="{287BEF63-276D-9E8D-5573-41347E24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6" name="Freeform: Shape 12305">
            <a:extLst>
              <a:ext uri="{FF2B5EF4-FFF2-40B4-BE49-F238E27FC236}">
                <a16:creationId xmlns:a16="http://schemas.microsoft.com/office/drawing/2014/main" id="{599D7B87-8991-242A-4309-870B63C83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08" name="Right Triangle 12307">
            <a:extLst>
              <a:ext uri="{FF2B5EF4-FFF2-40B4-BE49-F238E27FC236}">
                <a16:creationId xmlns:a16="http://schemas.microsoft.com/office/drawing/2014/main" id="{24B7E12D-63F5-A6C2-30CA-196103841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10" name="Rectangle 12309">
            <a:extLst>
              <a:ext uri="{FF2B5EF4-FFF2-40B4-BE49-F238E27FC236}">
                <a16:creationId xmlns:a16="http://schemas.microsoft.com/office/drawing/2014/main" id="{2F242BE2-001F-FD33-BBFC-D488A42F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0D65A-CFAE-3016-9DF5-F1FF0346C59D}"/>
              </a:ext>
            </a:extLst>
          </p:cNvPr>
          <p:cNvSpPr>
            <a:spLocks noGrp="1"/>
          </p:cNvSpPr>
          <p:nvPr>
            <p:ph type="title"/>
          </p:nvPr>
        </p:nvSpPr>
        <p:spPr>
          <a:xfrm>
            <a:off x="8029293" y="806364"/>
            <a:ext cx="3354636" cy="2847413"/>
          </a:xfrm>
          <a:prstGeom prst="rect">
            <a:avLst/>
          </a:prstGeom>
        </p:spPr>
        <p:txBody>
          <a:bodyPr vert="horz" lIns="91440" tIns="45720" rIns="91440" bIns="45720" rtlCol="0" anchor="b">
            <a:normAutofit/>
          </a:bodyPr>
          <a:lstStyle/>
          <a:p>
            <a:r>
              <a:rPr lang="en-US" sz="6000" kern="1200">
                <a:solidFill>
                  <a:schemeClr val="tx1"/>
                </a:solidFill>
                <a:latin typeface="+mj-lt"/>
                <a:ea typeface="+mj-ea"/>
                <a:cs typeface="+mj-cs"/>
              </a:rPr>
              <a:t>Force Directed Graph</a:t>
            </a:r>
          </a:p>
        </p:txBody>
      </p:sp>
      <p:pic>
        <p:nvPicPr>
          <p:cNvPr id="12290" name="Picture 2" descr="Force-Directed Graph Layout">
            <a:extLst>
              <a:ext uri="{FF2B5EF4-FFF2-40B4-BE49-F238E27FC236}">
                <a16:creationId xmlns:a16="http://schemas.microsoft.com/office/drawing/2014/main" id="{0EE69E6C-B344-DEA4-DAD7-4AF53B6C64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107" y="833220"/>
            <a:ext cx="7063538" cy="51740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D2E2FEA-4855-AB4D-1A72-C7150F3D3C8A}"/>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defRPr/>
            </a:pPr>
            <a:fld id="{48F63A3B-78C7-47BE-AE5E-E10140E04643}" type="slidenum">
              <a:rPr lang="en-US" sz="6600">
                <a:solidFill>
                  <a:srgbClr val="FFFFFF"/>
                </a:solidFill>
              </a:rPr>
              <a:pPr>
                <a:lnSpc>
                  <a:spcPct val="90000"/>
                </a:lnSpc>
                <a:spcAft>
                  <a:spcPts val="600"/>
                </a:spcAft>
                <a:defRPr/>
              </a:pPr>
              <a:t>21</a:t>
            </a:fld>
            <a:endParaRPr lang="en-US" sz="6600">
              <a:solidFill>
                <a:srgbClr val="FFFFFF"/>
              </a:solidFill>
            </a:endParaRPr>
          </a:p>
        </p:txBody>
      </p:sp>
    </p:spTree>
    <p:extLst>
      <p:ext uri="{BB962C8B-B14F-4D97-AF65-F5344CB8AC3E}">
        <p14:creationId xmlns:p14="http://schemas.microsoft.com/office/powerpoint/2010/main" val="69030412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923420-33D6-D3AF-EA78-095696BF56E7}"/>
            </a:ext>
          </a:extLst>
        </p:cNvPr>
        <p:cNvGrpSpPr/>
        <p:nvPr/>
      </p:nvGrpSpPr>
      <p:grpSpPr>
        <a:xfrm>
          <a:off x="0" y="0"/>
          <a:ext cx="0" cy="0"/>
          <a:chOff x="0" y="0"/>
          <a:chExt cx="0" cy="0"/>
        </a:xfrm>
      </p:grpSpPr>
      <p:sp>
        <p:nvSpPr>
          <p:cNvPr id="12324" name="Rectangle 123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lide Number Placeholder 3">
            <a:extLst>
              <a:ext uri="{FF2B5EF4-FFF2-40B4-BE49-F238E27FC236}">
                <a16:creationId xmlns:a16="http://schemas.microsoft.com/office/drawing/2014/main" id="{297A3F4E-0CC6-9C3D-FBEC-74F67E209C4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8F63A3B-78C7-47BE-AE5E-E10140E04643}" type="slidenum">
              <a:rPr lang="en-US">
                <a:solidFill>
                  <a:srgbClr val="FFFFFF"/>
                </a:solidFill>
              </a:rPr>
              <a:pPr>
                <a:spcAft>
                  <a:spcPts val="600"/>
                </a:spcAft>
                <a:defRPr/>
              </a:pPr>
              <a:t>22</a:t>
            </a:fld>
            <a:endParaRPr lang="en-US">
              <a:solidFill>
                <a:srgbClr val="FFFFFF"/>
              </a:solidFill>
            </a:endParaRPr>
          </a:p>
        </p:txBody>
      </p:sp>
      <p:pic>
        <p:nvPicPr>
          <p:cNvPr id="12294" name="Picture 6" descr="15 Data Visualization Techniques · Polymer">
            <a:extLst>
              <a:ext uri="{FF2B5EF4-FFF2-40B4-BE49-F238E27FC236}">
                <a16:creationId xmlns:a16="http://schemas.microsoft.com/office/drawing/2014/main" id="{F680DF50-31E4-2DFB-6F76-FC2972EBD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0"/>
            <a:ext cx="9972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13995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8" name="Rectangle 3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B978E-379B-AE95-67AD-CAA3D14D539C}"/>
              </a:ext>
            </a:extLst>
          </p:cNvPr>
          <p:cNvSpPr>
            <a:spLocks noGrp="1"/>
          </p:cNvSpPr>
          <p:nvPr>
            <p:ph type="title"/>
          </p:nvPr>
        </p:nvSpPr>
        <p:spPr>
          <a:xfrm>
            <a:off x="724548" y="130277"/>
            <a:ext cx="4646904" cy="1624520"/>
          </a:xfrm>
        </p:spPr>
        <p:txBody>
          <a:bodyPr anchor="ctr">
            <a:normAutofit/>
          </a:bodyPr>
          <a:lstStyle/>
          <a:p>
            <a:r>
              <a:rPr lang="en-US" sz="4000" b="1" dirty="0"/>
              <a:t>Class Activity</a:t>
            </a:r>
          </a:p>
        </p:txBody>
      </p:sp>
      <p:sp>
        <p:nvSpPr>
          <p:cNvPr id="3" name="Content Placeholder 2">
            <a:extLst>
              <a:ext uri="{FF2B5EF4-FFF2-40B4-BE49-F238E27FC236}">
                <a16:creationId xmlns:a16="http://schemas.microsoft.com/office/drawing/2014/main" id="{BA047E9C-4BCF-48E0-E73E-FD85BB686F02}"/>
              </a:ext>
            </a:extLst>
          </p:cNvPr>
          <p:cNvSpPr>
            <a:spLocks noGrp="1"/>
          </p:cNvSpPr>
          <p:nvPr>
            <p:ph idx="1"/>
          </p:nvPr>
        </p:nvSpPr>
        <p:spPr>
          <a:xfrm>
            <a:off x="535807" y="1394227"/>
            <a:ext cx="5410786" cy="5327248"/>
          </a:xfrm>
        </p:spPr>
        <p:txBody>
          <a:bodyPr anchor="ctr">
            <a:normAutofit fontScale="92500" lnSpcReduction="10000"/>
          </a:bodyPr>
          <a:lstStyle/>
          <a:p>
            <a:r>
              <a:rPr lang="en-US" sz="1800" i="1" dirty="0"/>
              <a:t>Download a dataset from Kaggle (for example: movie rating dataset, or any dataset of your choice). Perform the following tasks in Python:</a:t>
            </a:r>
            <a:endParaRPr lang="en-US" sz="1800" dirty="0"/>
          </a:p>
          <a:p>
            <a:r>
              <a:rPr lang="en-US" sz="1800" dirty="0"/>
              <a:t>Import the dataset into a Pandas DataFrame.</a:t>
            </a:r>
          </a:p>
          <a:p>
            <a:r>
              <a:rPr lang="en-US" sz="1800" dirty="0"/>
              <a:t>Display the first 10 rows and basic information (column names, data types, shape).</a:t>
            </a:r>
          </a:p>
          <a:p>
            <a:r>
              <a:rPr lang="en-US" sz="1800" dirty="0"/>
              <a:t>Perform basic data cleaning (handle missing values, drop duplicates if any).</a:t>
            </a:r>
          </a:p>
          <a:p>
            <a:r>
              <a:rPr lang="en-US" sz="1800" dirty="0"/>
              <a:t>Generate </a:t>
            </a:r>
            <a:r>
              <a:rPr lang="en-US" sz="1800" b="1" dirty="0"/>
              <a:t>descriptive statistics</a:t>
            </a:r>
            <a:r>
              <a:rPr lang="en-US" sz="1800" dirty="0"/>
              <a:t> for numerical and categorical columns.</a:t>
            </a:r>
          </a:p>
          <a:p>
            <a:r>
              <a:rPr lang="en-US" sz="1800" dirty="0"/>
              <a:t>Create at least </a:t>
            </a:r>
            <a:r>
              <a:rPr lang="en-US" sz="1800" b="1" dirty="0"/>
              <a:t>three visualizations</a:t>
            </a:r>
            <a:r>
              <a:rPr lang="en-US" sz="1800" dirty="0"/>
              <a:t> using Matplotlib or Seaborn, such as:</a:t>
            </a:r>
          </a:p>
          <a:p>
            <a:pPr lvl="1"/>
            <a:r>
              <a:rPr lang="en-US" sz="1800" dirty="0"/>
              <a:t>Histogram for a numerical column.</a:t>
            </a:r>
          </a:p>
          <a:p>
            <a:pPr lvl="1"/>
            <a:r>
              <a:rPr lang="en-US" sz="1800" dirty="0"/>
              <a:t>Bar chart or count plot for a categorical column.</a:t>
            </a:r>
          </a:p>
          <a:p>
            <a:pPr lvl="1"/>
            <a:r>
              <a:rPr lang="en-US" sz="1800" dirty="0"/>
              <a:t>Scatter plot showing the relationship between two variables.</a:t>
            </a:r>
          </a:p>
          <a:p>
            <a:r>
              <a:rPr lang="en-US" sz="1800" dirty="0"/>
              <a:t>Write a short interpretation (2–3 sentences) of each visualization.</a:t>
            </a:r>
          </a:p>
          <a:p>
            <a:r>
              <a:rPr lang="en-US" sz="1800" dirty="0"/>
              <a:t>Perform the task on Google </a:t>
            </a:r>
            <a:r>
              <a:rPr lang="en-US" sz="1800" dirty="0" err="1"/>
              <a:t>Colab</a:t>
            </a:r>
            <a:r>
              <a:rPr lang="en-US" sz="1800" dirty="0"/>
              <a:t>.</a:t>
            </a:r>
          </a:p>
          <a:p>
            <a:endParaRPr lang="en-US" sz="1800" dirty="0"/>
          </a:p>
        </p:txBody>
      </p:sp>
      <p:pic>
        <p:nvPicPr>
          <p:cNvPr id="32" name="Picture 31" descr="Pastel checklist and pencil">
            <a:extLst>
              <a:ext uri="{FF2B5EF4-FFF2-40B4-BE49-F238E27FC236}">
                <a16:creationId xmlns:a16="http://schemas.microsoft.com/office/drawing/2014/main" id="{6268BD8E-0AC7-53A9-F197-CADF3ADE6C00}"/>
              </a:ext>
            </a:extLst>
          </p:cNvPr>
          <p:cNvPicPr>
            <a:picLocks noChangeAspect="1"/>
          </p:cNvPicPr>
          <p:nvPr/>
        </p:nvPicPr>
        <p:blipFill>
          <a:blip r:embed="rId3"/>
          <a:srcRect l="13596" r="13596"/>
          <a:stretch/>
        </p:blipFill>
        <p:spPr>
          <a:xfrm>
            <a:off x="6096000" y="1"/>
            <a:ext cx="6102825" cy="6858000"/>
          </a:xfrm>
          <a:prstGeom prst="rect">
            <a:avLst/>
          </a:prstGeom>
        </p:spPr>
      </p:pic>
      <p:sp>
        <p:nvSpPr>
          <p:cNvPr id="4" name="Slide Number Placeholder 3">
            <a:extLst>
              <a:ext uri="{FF2B5EF4-FFF2-40B4-BE49-F238E27FC236}">
                <a16:creationId xmlns:a16="http://schemas.microsoft.com/office/drawing/2014/main" id="{5B60286B-2083-D1E5-27E8-A10C33BA3F47}"/>
              </a:ext>
            </a:extLst>
          </p:cNvPr>
          <p:cNvSpPr>
            <a:spLocks noGrp="1"/>
          </p:cNvSpPr>
          <p:nvPr>
            <p:ph type="sldNum" sz="quarter" idx="12"/>
          </p:nvPr>
        </p:nvSpPr>
        <p:spPr>
          <a:xfrm>
            <a:off x="8732520" y="6356350"/>
            <a:ext cx="3200400" cy="365125"/>
          </a:xfrm>
        </p:spPr>
        <p:txBody>
          <a:bodyPr>
            <a:normAutofit/>
          </a:bodyPr>
          <a:lstStyle/>
          <a:p>
            <a:pPr>
              <a:spcAft>
                <a:spcPts val="600"/>
              </a:spcAft>
            </a:pPr>
            <a:fld id="{48F63A3B-78C7-47BE-AE5E-E10140E04643}" type="slidenum">
              <a:rPr lang="en-US">
                <a:solidFill>
                  <a:srgbClr val="FFFFFF"/>
                </a:solidFill>
              </a:rPr>
              <a:pPr>
                <a:spcAft>
                  <a:spcPts val="600"/>
                </a:spcAft>
              </a:pPr>
              <a:t>23</a:t>
            </a:fld>
            <a:endParaRPr lang="en-US">
              <a:solidFill>
                <a:srgbClr val="FFFFFF"/>
              </a:solidFill>
            </a:endParaRPr>
          </a:p>
        </p:txBody>
      </p:sp>
    </p:spTree>
    <p:extLst>
      <p:ext uri="{BB962C8B-B14F-4D97-AF65-F5344CB8AC3E}">
        <p14:creationId xmlns:p14="http://schemas.microsoft.com/office/powerpoint/2010/main" val="159084188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40DB4C-086E-1095-CA53-A11C99FAD9F1}"/>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B77EC93-E72A-1BAB-1D59-CED5E117A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DB02F-36E5-E220-C341-3423473AA199}"/>
              </a:ext>
            </a:extLst>
          </p:cNvPr>
          <p:cNvSpPr>
            <a:spLocks noGrp="1"/>
          </p:cNvSpPr>
          <p:nvPr>
            <p:ph type="title"/>
          </p:nvPr>
        </p:nvSpPr>
        <p:spPr>
          <a:xfrm>
            <a:off x="645065" y="1463040"/>
            <a:ext cx="3325051" cy="2690949"/>
          </a:xfrm>
        </p:spPr>
        <p:txBody>
          <a:bodyPr anchor="t">
            <a:normAutofit/>
          </a:bodyPr>
          <a:lstStyle/>
          <a:p>
            <a:pPr lvl="0"/>
            <a:r>
              <a:rPr lang="en-US" sz="4000" dirty="0"/>
              <a:t>How is Data collected?</a:t>
            </a:r>
          </a:p>
        </p:txBody>
      </p:sp>
      <p:grpSp>
        <p:nvGrpSpPr>
          <p:cNvPr id="19" name="Group 18">
            <a:extLst>
              <a:ext uri="{FF2B5EF4-FFF2-40B4-BE49-F238E27FC236}">
                <a16:creationId xmlns:a16="http://schemas.microsoft.com/office/drawing/2014/main" id="{413DB23C-38DF-27F4-90EA-2B492D2E7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CE4AECB1-D217-1A22-346A-93EFE6918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D2F722B-B672-B5CE-F7E2-937EA29CC4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053BE472-0524-BC60-B1CB-536A02A98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E84D15-7998-716A-3D80-9DF2DF05EDB9}"/>
              </a:ext>
            </a:extLst>
          </p:cNvPr>
          <p:cNvSpPr>
            <a:spLocks noGrp="1"/>
          </p:cNvSpPr>
          <p:nvPr>
            <p:ph idx="1"/>
          </p:nvPr>
        </p:nvSpPr>
        <p:spPr>
          <a:xfrm>
            <a:off x="5656218" y="587829"/>
            <a:ext cx="5542387" cy="5175657"/>
          </a:xfrm>
        </p:spPr>
        <p:txBody>
          <a:bodyPr anchor="t">
            <a:noAutofit/>
          </a:bodyPr>
          <a:lstStyle/>
          <a:p>
            <a:r>
              <a:rPr lang="en-US" dirty="0"/>
              <a:t>Interviews</a:t>
            </a:r>
          </a:p>
          <a:p>
            <a:r>
              <a:rPr lang="en-US" dirty="0"/>
              <a:t>Observations</a:t>
            </a:r>
          </a:p>
          <a:p>
            <a:r>
              <a:rPr lang="en-US" dirty="0"/>
              <a:t>Forms</a:t>
            </a:r>
          </a:p>
          <a:p>
            <a:r>
              <a:rPr lang="en-US" dirty="0"/>
              <a:t>Questionnaires</a:t>
            </a:r>
          </a:p>
          <a:p>
            <a:r>
              <a:rPr lang="en-US" dirty="0"/>
              <a:t>Surveys</a:t>
            </a:r>
          </a:p>
          <a:p>
            <a:r>
              <a:rPr lang="en-US" dirty="0"/>
              <a:t>Cookies</a:t>
            </a:r>
          </a:p>
        </p:txBody>
      </p:sp>
      <p:sp>
        <p:nvSpPr>
          <p:cNvPr id="4" name="Slide Number Placeholder 3">
            <a:extLst>
              <a:ext uri="{FF2B5EF4-FFF2-40B4-BE49-F238E27FC236}">
                <a16:creationId xmlns:a16="http://schemas.microsoft.com/office/drawing/2014/main" id="{369C3DE4-ED2B-89CB-10E3-A4D1EC935510}"/>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6243909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D3F97F-8BD0-C421-D69C-CDFFAFD1BC5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D3FC14E-89EC-A1DA-9424-6A8EE419A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9F69F2-9A1C-4DC7-2F3C-109F58C2F121}"/>
              </a:ext>
            </a:extLst>
          </p:cNvPr>
          <p:cNvSpPr>
            <a:spLocks noGrp="1"/>
          </p:cNvSpPr>
          <p:nvPr>
            <p:ph type="title"/>
          </p:nvPr>
        </p:nvSpPr>
        <p:spPr>
          <a:xfrm>
            <a:off x="645065" y="1463040"/>
            <a:ext cx="3325051" cy="2690949"/>
          </a:xfrm>
        </p:spPr>
        <p:txBody>
          <a:bodyPr anchor="t">
            <a:normAutofit/>
          </a:bodyPr>
          <a:lstStyle/>
          <a:p>
            <a:pPr lvl="0"/>
            <a:r>
              <a:rPr lang="en-US" sz="4000" dirty="0"/>
              <a:t>Data Collection Considerations</a:t>
            </a:r>
          </a:p>
        </p:txBody>
      </p:sp>
      <p:grpSp>
        <p:nvGrpSpPr>
          <p:cNvPr id="19" name="Group 18">
            <a:extLst>
              <a:ext uri="{FF2B5EF4-FFF2-40B4-BE49-F238E27FC236}">
                <a16:creationId xmlns:a16="http://schemas.microsoft.com/office/drawing/2014/main" id="{F1573854-7B8D-8646-0A5F-57003A3833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A256590A-E6E9-7B55-0224-3599F5169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EBA534C7-AC72-C32A-68A6-EB3659EEC6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37A4CADA-89D4-E91E-90F2-5DE4C1D36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911AAA-E506-F30D-F9A9-D36B4CE4D782}"/>
              </a:ext>
            </a:extLst>
          </p:cNvPr>
          <p:cNvSpPr>
            <a:spLocks noGrp="1"/>
          </p:cNvSpPr>
          <p:nvPr>
            <p:ph idx="1"/>
          </p:nvPr>
        </p:nvSpPr>
        <p:spPr>
          <a:xfrm>
            <a:off x="5615162" y="233505"/>
            <a:ext cx="5542387" cy="5550087"/>
          </a:xfrm>
        </p:spPr>
        <p:txBody>
          <a:bodyPr anchor="t">
            <a:noAutofit/>
          </a:bodyPr>
          <a:lstStyle/>
          <a:p>
            <a:r>
              <a:rPr lang="en-US" sz="2400" dirty="0"/>
              <a:t>How the data will be collected?</a:t>
            </a:r>
          </a:p>
          <a:p>
            <a:r>
              <a:rPr lang="en-US" sz="2400" dirty="0"/>
              <a:t>Choose data sources.</a:t>
            </a:r>
          </a:p>
          <a:p>
            <a:r>
              <a:rPr lang="en-US" sz="2400" dirty="0"/>
              <a:t>Decide what data to use</a:t>
            </a:r>
          </a:p>
          <a:p>
            <a:r>
              <a:rPr lang="en-US" sz="2400" dirty="0"/>
              <a:t>Select the right data type</a:t>
            </a:r>
          </a:p>
          <a:p>
            <a:r>
              <a:rPr lang="en-US" sz="2400" dirty="0"/>
              <a:t>Determine the time frame</a:t>
            </a:r>
          </a:p>
          <a:p>
            <a:pPr marL="0" indent="0">
              <a:buNone/>
            </a:pPr>
            <a:r>
              <a:rPr lang="en-US" sz="2400" b="1" dirty="0"/>
              <a:t>First Party Data</a:t>
            </a:r>
          </a:p>
          <a:p>
            <a:r>
              <a:rPr lang="en-US" sz="2400" dirty="0"/>
              <a:t>Data collected by an individual or group using their own resources.</a:t>
            </a:r>
          </a:p>
          <a:p>
            <a:pPr marL="0" indent="0">
              <a:buNone/>
            </a:pPr>
            <a:r>
              <a:rPr lang="en-US" sz="2400" b="1" dirty="0"/>
              <a:t>Second Party Data</a:t>
            </a:r>
          </a:p>
          <a:p>
            <a:r>
              <a:rPr lang="en-US" sz="2400" dirty="0"/>
              <a:t>Data collected by a group directly from its audience and then sold.</a:t>
            </a:r>
          </a:p>
          <a:p>
            <a:pPr marL="0" indent="0">
              <a:buNone/>
            </a:pPr>
            <a:r>
              <a:rPr lang="en-US" sz="2400" b="1" dirty="0"/>
              <a:t>Third Party Data</a:t>
            </a:r>
          </a:p>
          <a:p>
            <a:r>
              <a:rPr lang="en-US" sz="2400" dirty="0"/>
              <a:t>Data collected from outside sources who did not collect it directly.</a:t>
            </a:r>
          </a:p>
        </p:txBody>
      </p:sp>
      <p:sp>
        <p:nvSpPr>
          <p:cNvPr id="4" name="Slide Number Placeholder 3">
            <a:extLst>
              <a:ext uri="{FF2B5EF4-FFF2-40B4-BE49-F238E27FC236}">
                <a16:creationId xmlns:a16="http://schemas.microsoft.com/office/drawing/2014/main" id="{DEC0C20C-F96E-B84C-1109-91ED8A5B2676}"/>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8428091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A7BAA1-9912-B728-035D-9176F6A5894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E6ECB7-E638-C588-AEC5-9209EEDF1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C3FCC-8004-858F-0ABF-F6F6FF9A0479}"/>
              </a:ext>
            </a:extLst>
          </p:cNvPr>
          <p:cNvSpPr>
            <a:spLocks noGrp="1"/>
          </p:cNvSpPr>
          <p:nvPr>
            <p:ph type="title"/>
          </p:nvPr>
        </p:nvSpPr>
        <p:spPr>
          <a:xfrm>
            <a:off x="645065" y="1463040"/>
            <a:ext cx="3325051" cy="2690949"/>
          </a:xfrm>
        </p:spPr>
        <p:txBody>
          <a:bodyPr anchor="t">
            <a:normAutofit/>
          </a:bodyPr>
          <a:lstStyle/>
          <a:p>
            <a:pPr lvl="0"/>
            <a:r>
              <a:rPr lang="en-US" sz="4000" dirty="0"/>
              <a:t>How much data must be collected?</a:t>
            </a:r>
          </a:p>
        </p:txBody>
      </p:sp>
      <p:grpSp>
        <p:nvGrpSpPr>
          <p:cNvPr id="19" name="Group 18">
            <a:extLst>
              <a:ext uri="{FF2B5EF4-FFF2-40B4-BE49-F238E27FC236}">
                <a16:creationId xmlns:a16="http://schemas.microsoft.com/office/drawing/2014/main" id="{9375DCF4-113C-5AAA-8809-9D74775AB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D837862A-7CA3-2D46-F1A5-492F3C564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30200A6-F4FE-170A-DCD1-2D9A058437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1BCC3E27-D219-5485-BB44-869365CA9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6C2C12-B4D9-8580-9B57-0669427D1121}"/>
              </a:ext>
            </a:extLst>
          </p:cNvPr>
          <p:cNvSpPr>
            <a:spLocks noGrp="1"/>
          </p:cNvSpPr>
          <p:nvPr>
            <p:ph idx="1"/>
          </p:nvPr>
        </p:nvSpPr>
        <p:spPr>
          <a:xfrm>
            <a:off x="5615162" y="233505"/>
            <a:ext cx="5542387" cy="5550087"/>
          </a:xfrm>
        </p:spPr>
        <p:txBody>
          <a:bodyPr anchor="t">
            <a:noAutofit/>
          </a:bodyPr>
          <a:lstStyle/>
          <a:p>
            <a:pPr marL="0" indent="0">
              <a:buNone/>
            </a:pPr>
            <a:r>
              <a:rPr lang="en-US" b="1" dirty="0"/>
              <a:t>Population</a:t>
            </a:r>
          </a:p>
          <a:p>
            <a:r>
              <a:rPr lang="en-US" dirty="0"/>
              <a:t>All possible data values in a certain dataset</a:t>
            </a:r>
          </a:p>
          <a:p>
            <a:pPr marL="0" indent="0">
              <a:buNone/>
            </a:pPr>
            <a:r>
              <a:rPr lang="en-US" b="1" dirty="0"/>
              <a:t>Sample</a:t>
            </a:r>
          </a:p>
          <a:p>
            <a:r>
              <a:rPr lang="en-US" dirty="0"/>
              <a:t>A part of a population that is representative of the population.</a:t>
            </a:r>
          </a:p>
          <a:p>
            <a:pPr marL="0" indent="0">
              <a:buNone/>
            </a:pPr>
            <a:endParaRPr lang="en-US" dirty="0"/>
          </a:p>
        </p:txBody>
      </p:sp>
      <p:sp>
        <p:nvSpPr>
          <p:cNvPr id="4" name="Slide Number Placeholder 3">
            <a:extLst>
              <a:ext uri="{FF2B5EF4-FFF2-40B4-BE49-F238E27FC236}">
                <a16:creationId xmlns:a16="http://schemas.microsoft.com/office/drawing/2014/main" id="{27996463-FA21-DDBD-1CBA-2153B449BF1A}"/>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9222719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3E5B51-231A-0CA9-E735-7A22A7DCE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7C3AC-04B0-9A23-3FBB-72B9FC77297D}"/>
              </a:ext>
            </a:extLst>
          </p:cNvPr>
          <p:cNvSpPr>
            <a:spLocks noGrp="1"/>
          </p:cNvSpPr>
          <p:nvPr>
            <p:ph type="title"/>
          </p:nvPr>
        </p:nvSpPr>
        <p:spPr>
          <a:xfrm>
            <a:off x="646779" y="584551"/>
            <a:ext cx="10362904" cy="979714"/>
          </a:xfrm>
        </p:spPr>
        <p:txBody>
          <a:bodyPr anchor="t">
            <a:normAutofit/>
          </a:bodyPr>
          <a:lstStyle/>
          <a:p>
            <a:pPr lvl="0" algn="ctr"/>
            <a:r>
              <a:rPr lang="en-US" sz="4000" b="1" dirty="0"/>
              <a:t>Qualitative &amp; Quantitative Data </a:t>
            </a:r>
          </a:p>
        </p:txBody>
      </p:sp>
      <p:sp>
        <p:nvSpPr>
          <p:cNvPr id="4" name="Slide Number Placeholder 3">
            <a:extLst>
              <a:ext uri="{FF2B5EF4-FFF2-40B4-BE49-F238E27FC236}">
                <a16:creationId xmlns:a16="http://schemas.microsoft.com/office/drawing/2014/main" id="{5471BB60-1934-D805-A5A2-A8688585FE13}"/>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5" name="Picture 4">
            <a:extLst>
              <a:ext uri="{FF2B5EF4-FFF2-40B4-BE49-F238E27FC236}">
                <a16:creationId xmlns:a16="http://schemas.microsoft.com/office/drawing/2014/main" id="{C4F848BF-B1B5-EA99-8BC4-E9B3722CCE7B}"/>
              </a:ext>
            </a:extLst>
          </p:cNvPr>
          <p:cNvPicPr>
            <a:picLocks noChangeAspect="1"/>
          </p:cNvPicPr>
          <p:nvPr/>
        </p:nvPicPr>
        <p:blipFill>
          <a:blip r:embed="rId2"/>
          <a:stretch>
            <a:fillRect/>
          </a:stretch>
        </p:blipFill>
        <p:spPr>
          <a:xfrm>
            <a:off x="351697" y="1499034"/>
            <a:ext cx="8258903" cy="4620411"/>
          </a:xfrm>
          <a:prstGeom prst="rect">
            <a:avLst/>
          </a:prstGeom>
        </p:spPr>
      </p:pic>
      <p:pic>
        <p:nvPicPr>
          <p:cNvPr id="6" name="Picture 5">
            <a:extLst>
              <a:ext uri="{FF2B5EF4-FFF2-40B4-BE49-F238E27FC236}">
                <a16:creationId xmlns:a16="http://schemas.microsoft.com/office/drawing/2014/main" id="{AA5FBB82-1B28-834D-E3C9-633E44493B94}"/>
              </a:ext>
            </a:extLst>
          </p:cNvPr>
          <p:cNvPicPr>
            <a:picLocks noChangeAspect="1"/>
          </p:cNvPicPr>
          <p:nvPr/>
        </p:nvPicPr>
        <p:blipFill>
          <a:blip r:embed="rId3"/>
          <a:stretch>
            <a:fillRect/>
          </a:stretch>
        </p:blipFill>
        <p:spPr>
          <a:xfrm>
            <a:off x="8633706" y="1564266"/>
            <a:ext cx="2720094" cy="4542328"/>
          </a:xfrm>
          <a:prstGeom prst="rect">
            <a:avLst/>
          </a:prstGeom>
        </p:spPr>
      </p:pic>
    </p:spTree>
    <p:extLst>
      <p:ext uri="{BB962C8B-B14F-4D97-AF65-F5344CB8AC3E}">
        <p14:creationId xmlns:p14="http://schemas.microsoft.com/office/powerpoint/2010/main" val="26091189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9D5E5E-BFBA-74D2-1993-DC00C3C4D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E3354-63B0-F22E-01CC-A8FD9C9F1857}"/>
              </a:ext>
            </a:extLst>
          </p:cNvPr>
          <p:cNvSpPr>
            <a:spLocks noGrp="1"/>
          </p:cNvSpPr>
          <p:nvPr>
            <p:ph idx="1"/>
          </p:nvPr>
        </p:nvSpPr>
        <p:spPr>
          <a:xfrm>
            <a:off x="306211" y="1780953"/>
            <a:ext cx="7167250" cy="3564772"/>
          </a:xfrm>
        </p:spPr>
        <p:txBody>
          <a:bodyPr anchor="t">
            <a:noAutofit/>
          </a:bodyPr>
          <a:lstStyle/>
          <a:p>
            <a:pPr marL="0" indent="0">
              <a:buNone/>
            </a:pPr>
            <a:r>
              <a:rPr lang="en-US" b="1" dirty="0"/>
              <a:t>Discrete Data</a:t>
            </a:r>
          </a:p>
          <a:p>
            <a:r>
              <a:rPr lang="en-US" dirty="0"/>
              <a:t>Data that is counted and has a limited number of values.</a:t>
            </a:r>
          </a:p>
          <a:p>
            <a:pPr marL="0" indent="0">
              <a:buNone/>
            </a:pPr>
            <a:r>
              <a:rPr lang="en-US" b="1" dirty="0"/>
              <a:t>Continuous Data</a:t>
            </a:r>
          </a:p>
          <a:p>
            <a:r>
              <a:rPr lang="en-US" dirty="0"/>
              <a:t>Data that is measured and can have almost any numeric value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863E9AB-72D7-85A7-8839-EFB34BA83C4D}"/>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5" name="Picture 4">
            <a:extLst>
              <a:ext uri="{FF2B5EF4-FFF2-40B4-BE49-F238E27FC236}">
                <a16:creationId xmlns:a16="http://schemas.microsoft.com/office/drawing/2014/main" id="{3235154E-D869-52E9-57BD-C03637C95C4C}"/>
              </a:ext>
            </a:extLst>
          </p:cNvPr>
          <p:cNvPicPr>
            <a:picLocks noChangeAspect="1"/>
          </p:cNvPicPr>
          <p:nvPr/>
        </p:nvPicPr>
        <p:blipFill>
          <a:blip r:embed="rId2"/>
          <a:stretch>
            <a:fillRect/>
          </a:stretch>
        </p:blipFill>
        <p:spPr>
          <a:xfrm>
            <a:off x="7473461" y="429846"/>
            <a:ext cx="4114800" cy="5740400"/>
          </a:xfrm>
          <a:prstGeom prst="rect">
            <a:avLst/>
          </a:prstGeom>
        </p:spPr>
      </p:pic>
    </p:spTree>
    <p:extLst>
      <p:ext uri="{BB962C8B-B14F-4D97-AF65-F5344CB8AC3E}">
        <p14:creationId xmlns:p14="http://schemas.microsoft.com/office/powerpoint/2010/main" val="39340548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2B434E-28BC-3696-8470-4D44E3163F53}"/>
            </a:ext>
          </a:extLst>
        </p:cNvPr>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1E6F2D-2661-215C-35EE-0877B2DF98C4}"/>
              </a:ext>
            </a:extLst>
          </p:cNvPr>
          <p:cNvSpPr>
            <a:spLocks noGrp="1"/>
          </p:cNvSpPr>
          <p:nvPr>
            <p:ph idx="1"/>
          </p:nvPr>
        </p:nvSpPr>
        <p:spPr>
          <a:xfrm>
            <a:off x="315309" y="550984"/>
            <a:ext cx="6227180" cy="4223710"/>
          </a:xfrm>
        </p:spPr>
        <p:txBody>
          <a:bodyPr anchor="ctr">
            <a:normAutofit lnSpcReduction="10000"/>
          </a:bodyPr>
          <a:lstStyle/>
          <a:p>
            <a:pPr marL="0" indent="0">
              <a:buNone/>
            </a:pPr>
            <a:endParaRPr lang="en-US" sz="2000" dirty="0"/>
          </a:p>
          <a:p>
            <a:pPr marL="0" indent="0">
              <a:buNone/>
            </a:pPr>
            <a:r>
              <a:rPr lang="en-US" sz="2000" b="1" dirty="0"/>
              <a:t>Nominal Data</a:t>
            </a:r>
          </a:p>
          <a:p>
            <a:r>
              <a:rPr lang="en-US" sz="2000" dirty="0"/>
              <a:t>A type of qualitative data that is categorized without an order. (Doesn't have a sequence, not sure)</a:t>
            </a:r>
          </a:p>
          <a:p>
            <a:pPr marL="0" indent="0">
              <a:buNone/>
            </a:pPr>
            <a:r>
              <a:rPr lang="en-US" sz="2000" b="1" dirty="0"/>
              <a:t>Ordinal Data</a:t>
            </a:r>
          </a:p>
          <a:p>
            <a:r>
              <a:rPr lang="en-US" sz="2000" dirty="0"/>
              <a:t>A type of qualitative data with a set order or scale. (rank a movie from 1 to 5)</a:t>
            </a:r>
          </a:p>
          <a:p>
            <a:pPr marL="0" indent="0">
              <a:buNone/>
            </a:pPr>
            <a:r>
              <a:rPr lang="en-US" sz="2000" b="1" dirty="0"/>
              <a:t>Internal Data</a:t>
            </a:r>
          </a:p>
          <a:p>
            <a:r>
              <a:rPr lang="en-US" sz="2000" dirty="0"/>
              <a:t>A data that lives within a company’s own system</a:t>
            </a:r>
          </a:p>
          <a:p>
            <a:pPr marL="0" indent="0">
              <a:buNone/>
            </a:pPr>
            <a:r>
              <a:rPr lang="en-US" sz="2000" b="1" dirty="0"/>
              <a:t>External Data</a:t>
            </a:r>
          </a:p>
          <a:p>
            <a:r>
              <a:rPr lang="en-US" sz="2000" dirty="0"/>
              <a:t>Data that lives and is generated outside of an organization.</a:t>
            </a:r>
          </a:p>
        </p:txBody>
      </p:sp>
      <p:pic>
        <p:nvPicPr>
          <p:cNvPr id="6" name="Picture 5" descr="Magnifying glass showing decling performance">
            <a:extLst>
              <a:ext uri="{FF2B5EF4-FFF2-40B4-BE49-F238E27FC236}">
                <a16:creationId xmlns:a16="http://schemas.microsoft.com/office/drawing/2014/main" id="{0D56CF45-C242-2B1C-C356-7CCE09764562}"/>
              </a:ext>
            </a:extLst>
          </p:cNvPr>
          <p:cNvPicPr>
            <a:picLocks noChangeAspect="1"/>
          </p:cNvPicPr>
          <p:nvPr/>
        </p:nvPicPr>
        <p:blipFill>
          <a:blip r:embed="rId2"/>
          <a:srcRect l="17521" r="30642"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F9CC1E4C-961E-1EAE-31B8-03E0945983D6}"/>
              </a:ext>
            </a:extLst>
          </p:cNvPr>
          <p:cNvSpPr>
            <a:spLocks noGrp="1"/>
          </p:cNvSpPr>
          <p:nvPr>
            <p:ph type="sldNum" sz="quarter" idx="12"/>
          </p:nvPr>
        </p:nvSpPr>
        <p:spPr>
          <a:xfrm>
            <a:off x="10167869" y="6356350"/>
            <a:ext cx="1768425" cy="365125"/>
          </a:xfrm>
        </p:spPr>
        <p:txBody>
          <a:bodyPr>
            <a:normAutofit/>
          </a:bodyPr>
          <a:lstStyle/>
          <a:p>
            <a:pPr>
              <a:spcAft>
                <a:spcPts val="600"/>
              </a:spcAft>
            </a:pPr>
            <a:fld id="{48F63A3B-78C7-47BE-AE5E-E10140E04643}"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42040197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3D45D-0165-CABE-9B20-6DC33A0790EF}"/>
              </a:ext>
            </a:extLst>
          </p:cNvPr>
          <p:cNvSpPr>
            <a:spLocks noGrp="1"/>
          </p:cNvSpPr>
          <p:nvPr>
            <p:ph type="title"/>
          </p:nvPr>
        </p:nvSpPr>
        <p:spPr>
          <a:xfrm>
            <a:off x="732180" y="2083207"/>
            <a:ext cx="3325051" cy="2690949"/>
          </a:xfrm>
        </p:spPr>
        <p:txBody>
          <a:bodyPr anchor="t">
            <a:normAutofit/>
          </a:bodyPr>
          <a:lstStyle/>
          <a:p>
            <a:pPr lvl="0"/>
            <a:r>
              <a:rPr lang="en-US" sz="4000" dirty="0"/>
              <a:t>Structured Data</a:t>
            </a: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87CC68-E416-9E4B-9132-DD87AAB5FED6}"/>
              </a:ext>
            </a:extLst>
          </p:cNvPr>
          <p:cNvSpPr>
            <a:spLocks noGrp="1"/>
          </p:cNvSpPr>
          <p:nvPr>
            <p:ph idx="1"/>
          </p:nvPr>
        </p:nvSpPr>
        <p:spPr>
          <a:xfrm>
            <a:off x="5656218" y="587829"/>
            <a:ext cx="5542387" cy="5175657"/>
          </a:xfrm>
        </p:spPr>
        <p:txBody>
          <a:bodyPr anchor="t">
            <a:noAutofit/>
          </a:bodyPr>
          <a:lstStyle/>
          <a:p>
            <a:r>
              <a:rPr lang="en-US" sz="1800" dirty="0"/>
              <a:t>Structured data is highly </a:t>
            </a:r>
            <a:r>
              <a:rPr lang="en-US" sz="1800" b="1" dirty="0"/>
              <a:t>organized in fixed fields</a:t>
            </a:r>
            <a:r>
              <a:rPr lang="en-US" sz="1800" dirty="0"/>
              <a:t> within records or files, fitting neatly into predefined schemas. Think of traditional tables with rows and columns.</a:t>
            </a:r>
          </a:p>
          <a:p>
            <a:r>
              <a:rPr lang="en-US" sz="1800" dirty="0"/>
              <a:t>Examples include customer records in a CRM, financial transactions in an accounting system, or sensor logs from IoT devices.</a:t>
            </a:r>
          </a:p>
          <a:p>
            <a:r>
              <a:rPr lang="en-US" sz="1800" dirty="0"/>
              <a:t>Its rigid format allows for </a:t>
            </a:r>
            <a:r>
              <a:rPr lang="en-US" sz="1800" b="1" dirty="0"/>
              <a:t>easy querying with SQL</a:t>
            </a:r>
            <a:r>
              <a:rPr lang="en-US" sz="1800" dirty="0"/>
              <a:t> and ensures strong schema enforcement, making it the bedrock of traditional business intelligence and analytics.</a:t>
            </a:r>
          </a:p>
        </p:txBody>
      </p:sp>
      <p:sp>
        <p:nvSpPr>
          <p:cNvPr id="4" name="Slide Number Placeholder 3">
            <a:extLst>
              <a:ext uri="{FF2B5EF4-FFF2-40B4-BE49-F238E27FC236}">
                <a16:creationId xmlns:a16="http://schemas.microsoft.com/office/drawing/2014/main" id="{2131FD55-7EC6-0A4E-F62C-93C88EB7497C}"/>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5" name="Picture 4">
            <a:extLst>
              <a:ext uri="{FF2B5EF4-FFF2-40B4-BE49-F238E27FC236}">
                <a16:creationId xmlns:a16="http://schemas.microsoft.com/office/drawing/2014/main" id="{6014A494-0788-28B8-E6A8-973B99A234B7}"/>
              </a:ext>
            </a:extLst>
          </p:cNvPr>
          <p:cNvPicPr>
            <a:picLocks noChangeAspect="1"/>
          </p:cNvPicPr>
          <p:nvPr/>
        </p:nvPicPr>
        <p:blipFill>
          <a:blip r:embed="rId2"/>
          <a:stretch>
            <a:fillRect/>
          </a:stretch>
        </p:blipFill>
        <p:spPr>
          <a:xfrm>
            <a:off x="5192306" y="4060922"/>
            <a:ext cx="6388100" cy="2070100"/>
          </a:xfrm>
          <a:prstGeom prst="rect">
            <a:avLst/>
          </a:prstGeom>
        </p:spPr>
      </p:pic>
    </p:spTree>
    <p:extLst>
      <p:ext uri="{BB962C8B-B14F-4D97-AF65-F5344CB8AC3E}">
        <p14:creationId xmlns:p14="http://schemas.microsoft.com/office/powerpoint/2010/main" val="2438950384"/>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4004</TotalTime>
  <Words>1030</Words>
  <Application>Microsoft Macintosh PowerPoint</Application>
  <PresentationFormat>Widescreen</PresentationFormat>
  <Paragraphs>165</Paragraphs>
  <Slides>23</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Aptos Display</vt:lpstr>
      <vt:lpstr>Aptos</vt:lpstr>
      <vt:lpstr>Office Theme</vt:lpstr>
      <vt:lpstr>1_Office Theme</vt:lpstr>
      <vt:lpstr>2_Office Theme</vt:lpstr>
      <vt:lpstr>3_Office Theme</vt:lpstr>
      <vt:lpstr>Understanding Data Types &amp; Sources: Structured, Semi-Structured, Unstructured, and Beyond</vt:lpstr>
      <vt:lpstr>Table of Contents</vt:lpstr>
      <vt:lpstr>How is Data collected?</vt:lpstr>
      <vt:lpstr>Data Collection Considerations</vt:lpstr>
      <vt:lpstr>How much data must be collected?</vt:lpstr>
      <vt:lpstr>Qualitative &amp; Quantitative Data </vt:lpstr>
      <vt:lpstr>PowerPoint Presentation</vt:lpstr>
      <vt:lpstr>PowerPoint Presentation</vt:lpstr>
      <vt:lpstr>Structured Data</vt:lpstr>
      <vt:lpstr>Semi-Structured Data</vt:lpstr>
      <vt:lpstr>Unstructured Data</vt:lpstr>
      <vt:lpstr>Data Formats: Text, Image, Audio, Video</vt:lpstr>
      <vt:lpstr>Data collection considerations</vt:lpstr>
      <vt:lpstr>PowerPoint Presentation</vt:lpstr>
      <vt:lpstr>PowerPoint Presentation</vt:lpstr>
      <vt:lpstr>Complex Datasets</vt:lpstr>
      <vt:lpstr>Visualizing Complex Datasets</vt:lpstr>
      <vt:lpstr>Network Graphs</vt:lpstr>
      <vt:lpstr>Heat Map</vt:lpstr>
      <vt:lpstr>Tree Map</vt:lpstr>
      <vt:lpstr>Force Directed Graph</vt:lpstr>
      <vt:lpstr>PowerPoint Presentation</vt:lpstr>
      <vt:lpstr>Class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Awais Hassan</dc:creator>
  <cp:lastModifiedBy>Sharjeel Tariq</cp:lastModifiedBy>
  <cp:revision>364</cp:revision>
  <dcterms:created xsi:type="dcterms:W3CDTF">2023-08-28T11:54:23Z</dcterms:created>
  <dcterms:modified xsi:type="dcterms:W3CDTF">2025-10-11T06:56:45Z</dcterms:modified>
</cp:coreProperties>
</file>